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4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77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21F1F"/>
                </a:solidFill>
                <a:latin typeface="Segoe UI Semibold"/>
                <a:cs typeface="Segoe UI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0E1212"/>
                </a:solidFill>
                <a:latin typeface="Segoe UI Semilight"/>
                <a:cs typeface="Segoe UI Semi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21F1F"/>
                </a:solidFill>
                <a:latin typeface="Segoe UI Semibold"/>
                <a:cs typeface="Segoe UI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221F1F"/>
                </a:solidFill>
                <a:latin typeface="Segoe UI Semibold"/>
                <a:cs typeface="Segoe UI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714743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0" y="143255"/>
                </a:moveTo>
                <a:lnTo>
                  <a:pt x="12192000" y="143255"/>
                </a:lnTo>
                <a:lnTo>
                  <a:pt x="12192000" y="0"/>
                </a:lnTo>
                <a:lnTo>
                  <a:pt x="0" y="0"/>
                </a:lnTo>
                <a:lnTo>
                  <a:pt x="0" y="143255"/>
                </a:lnTo>
                <a:close/>
              </a:path>
            </a:pathLst>
          </a:custGeom>
          <a:solidFill>
            <a:srgbClr val="0074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0373868" y="268224"/>
            <a:ext cx="1182624" cy="73592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0427" y="579577"/>
            <a:ext cx="453898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221F1F"/>
                </a:solidFill>
                <a:latin typeface="Segoe UI Semibold"/>
                <a:cs typeface="Segoe UI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11197" y="1729841"/>
            <a:ext cx="8769604" cy="16992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0E1212"/>
                </a:solidFill>
                <a:latin typeface="Segoe UI Semilight"/>
                <a:cs typeface="Segoe UI Semiligh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22861" y="6386933"/>
            <a:ext cx="167640" cy="193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97979"/>
                </a:solidFill>
                <a:latin typeface="Segoe UI Semilight"/>
                <a:cs typeface="Segoe UI Semilight"/>
              </a:defRPr>
            </a:lvl1pPr>
          </a:lstStyle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hyperlink" Target="https://gotothunderbay.ca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5413" y="3371850"/>
            <a:ext cx="950594" cy="0"/>
          </a:xfrm>
          <a:custGeom>
            <a:avLst/>
            <a:gdLst/>
            <a:ahLst/>
            <a:cxnLst/>
            <a:rect l="l" t="t" r="r" b="b"/>
            <a:pathLst>
              <a:path w="950594">
                <a:moveTo>
                  <a:pt x="0" y="0"/>
                </a:moveTo>
                <a:lnTo>
                  <a:pt x="950341" y="0"/>
                </a:lnTo>
              </a:path>
            </a:pathLst>
          </a:custGeom>
          <a:ln w="19812">
            <a:solidFill>
              <a:srgbClr val="0F7E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5551" y="2671064"/>
            <a:ext cx="55156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Mining </a:t>
            </a:r>
            <a:r>
              <a:rPr sz="3600" spc="-15" dirty="0"/>
              <a:t>Readiness</a:t>
            </a:r>
            <a:r>
              <a:rPr sz="3600" spc="-80" dirty="0"/>
              <a:t> </a:t>
            </a:r>
            <a:r>
              <a:rPr sz="3600" spc="-25" dirty="0"/>
              <a:t>Strategy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1090306" y="1521732"/>
            <a:ext cx="1341547" cy="1974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38849" y="642990"/>
            <a:ext cx="0" cy="107314"/>
          </a:xfrm>
          <a:custGeom>
            <a:avLst/>
            <a:gdLst/>
            <a:ahLst/>
            <a:cxnLst/>
            <a:rect l="l" t="t" r="r" b="b"/>
            <a:pathLst>
              <a:path h="107315">
                <a:moveTo>
                  <a:pt x="0" y="0"/>
                </a:moveTo>
                <a:lnTo>
                  <a:pt x="0" y="106861"/>
                </a:lnTo>
              </a:path>
            </a:pathLst>
          </a:custGeom>
          <a:ln w="2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92418" y="631746"/>
            <a:ext cx="93345" cy="0"/>
          </a:xfrm>
          <a:custGeom>
            <a:avLst/>
            <a:gdLst/>
            <a:ahLst/>
            <a:cxnLst/>
            <a:rect l="l" t="t" r="r" b="b"/>
            <a:pathLst>
              <a:path w="93344">
                <a:moveTo>
                  <a:pt x="0" y="0"/>
                </a:moveTo>
                <a:lnTo>
                  <a:pt x="92829" y="0"/>
                </a:lnTo>
              </a:path>
            </a:pathLst>
          </a:custGeom>
          <a:ln w="224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14973" y="620502"/>
            <a:ext cx="94412" cy="1297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46384" y="620502"/>
            <a:ext cx="95541" cy="1306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412" y="620502"/>
            <a:ext cx="99206" cy="12934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8053" y="620502"/>
            <a:ext cx="94037" cy="1297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747041" y="620502"/>
            <a:ext cx="85544" cy="12934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66352" y="620502"/>
            <a:ext cx="98088" cy="12974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45590" y="620502"/>
            <a:ext cx="94102" cy="1296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160173" y="620502"/>
            <a:ext cx="220975" cy="12934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96426" y="1317072"/>
            <a:ext cx="391160" cy="102235"/>
          </a:xfrm>
          <a:custGeom>
            <a:avLst/>
            <a:gdLst/>
            <a:ahLst/>
            <a:cxnLst/>
            <a:rect l="l" t="t" r="r" b="b"/>
            <a:pathLst>
              <a:path w="391159" h="102234">
                <a:moveTo>
                  <a:pt x="391002" y="0"/>
                </a:moveTo>
                <a:lnTo>
                  <a:pt x="126186" y="409"/>
                </a:lnTo>
                <a:lnTo>
                  <a:pt x="0" y="101638"/>
                </a:lnTo>
                <a:lnTo>
                  <a:pt x="391002" y="101638"/>
                </a:lnTo>
                <a:lnTo>
                  <a:pt x="391002" y="0"/>
                </a:lnTo>
                <a:close/>
              </a:path>
            </a:pathLst>
          </a:custGeom>
          <a:solidFill>
            <a:srgbClr val="007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20680" y="830595"/>
            <a:ext cx="429259" cy="593090"/>
          </a:xfrm>
          <a:custGeom>
            <a:avLst/>
            <a:gdLst/>
            <a:ahLst/>
            <a:cxnLst/>
            <a:rect l="l" t="t" r="r" b="b"/>
            <a:pathLst>
              <a:path w="429260" h="593090">
                <a:moveTo>
                  <a:pt x="214664" y="0"/>
                </a:moveTo>
                <a:lnTo>
                  <a:pt x="171029" y="3550"/>
                </a:lnTo>
                <a:lnTo>
                  <a:pt x="129460" y="15706"/>
                </a:lnTo>
                <a:lnTo>
                  <a:pt x="91191" y="35959"/>
                </a:lnTo>
                <a:lnTo>
                  <a:pt x="57457" y="63800"/>
                </a:lnTo>
                <a:lnTo>
                  <a:pt x="28823" y="100999"/>
                </a:lnTo>
                <a:lnTo>
                  <a:pt x="11741" y="142161"/>
                </a:lnTo>
                <a:lnTo>
                  <a:pt x="3230" y="187985"/>
                </a:lnTo>
                <a:lnTo>
                  <a:pt x="310" y="239173"/>
                </a:lnTo>
                <a:lnTo>
                  <a:pt x="0" y="296425"/>
                </a:lnTo>
                <a:lnTo>
                  <a:pt x="310" y="353681"/>
                </a:lnTo>
                <a:lnTo>
                  <a:pt x="3230" y="404875"/>
                </a:lnTo>
                <a:lnTo>
                  <a:pt x="11741" y="450704"/>
                </a:lnTo>
                <a:lnTo>
                  <a:pt x="28823" y="491864"/>
                </a:lnTo>
                <a:lnTo>
                  <a:pt x="57457" y="529051"/>
                </a:lnTo>
                <a:lnTo>
                  <a:pt x="91191" y="556910"/>
                </a:lnTo>
                <a:lnTo>
                  <a:pt x="129460" y="577183"/>
                </a:lnTo>
                <a:lnTo>
                  <a:pt x="171029" y="589360"/>
                </a:lnTo>
                <a:lnTo>
                  <a:pt x="214664" y="592929"/>
                </a:lnTo>
                <a:lnTo>
                  <a:pt x="259497" y="589123"/>
                </a:lnTo>
                <a:lnTo>
                  <a:pt x="300870" y="577728"/>
                </a:lnTo>
                <a:lnTo>
                  <a:pt x="338024" y="558779"/>
                </a:lnTo>
                <a:lnTo>
                  <a:pt x="370197" y="532311"/>
                </a:lnTo>
                <a:lnTo>
                  <a:pt x="396627" y="498359"/>
                </a:lnTo>
                <a:lnTo>
                  <a:pt x="400222" y="490892"/>
                </a:lnTo>
                <a:lnTo>
                  <a:pt x="215439" y="490892"/>
                </a:lnTo>
                <a:lnTo>
                  <a:pt x="195122" y="489489"/>
                </a:lnTo>
                <a:lnTo>
                  <a:pt x="158101" y="474150"/>
                </a:lnTo>
                <a:lnTo>
                  <a:pt x="128946" y="440285"/>
                </a:lnTo>
                <a:lnTo>
                  <a:pt x="115505" y="365580"/>
                </a:lnTo>
                <a:lnTo>
                  <a:pt x="114141" y="296060"/>
                </a:lnTo>
                <a:lnTo>
                  <a:pt x="115505" y="226327"/>
                </a:lnTo>
                <a:lnTo>
                  <a:pt x="120160" y="180727"/>
                </a:lnTo>
                <a:lnTo>
                  <a:pt x="142703" y="131363"/>
                </a:lnTo>
                <a:lnTo>
                  <a:pt x="175792" y="108381"/>
                </a:lnTo>
                <a:lnTo>
                  <a:pt x="215439" y="101228"/>
                </a:lnTo>
                <a:lnTo>
                  <a:pt x="400111" y="101228"/>
                </a:lnTo>
                <a:lnTo>
                  <a:pt x="396763" y="94274"/>
                </a:lnTo>
                <a:lnTo>
                  <a:pt x="370441" y="60466"/>
                </a:lnTo>
                <a:lnTo>
                  <a:pt x="338349" y="34086"/>
                </a:lnTo>
                <a:lnTo>
                  <a:pt x="301209" y="15182"/>
                </a:lnTo>
                <a:lnTo>
                  <a:pt x="259741" y="3803"/>
                </a:lnTo>
                <a:lnTo>
                  <a:pt x="214664" y="0"/>
                </a:lnTo>
                <a:close/>
              </a:path>
              <a:path w="429260" h="593090">
                <a:moveTo>
                  <a:pt x="429218" y="408145"/>
                </a:moveTo>
                <a:lnTo>
                  <a:pt x="313860" y="408145"/>
                </a:lnTo>
                <a:lnTo>
                  <a:pt x="301657" y="440730"/>
                </a:lnTo>
                <a:lnTo>
                  <a:pt x="281837" y="466991"/>
                </a:lnTo>
                <a:lnTo>
                  <a:pt x="253423" y="484515"/>
                </a:lnTo>
                <a:lnTo>
                  <a:pt x="215439" y="490892"/>
                </a:lnTo>
                <a:lnTo>
                  <a:pt x="400222" y="490892"/>
                </a:lnTo>
                <a:lnTo>
                  <a:pt x="416555" y="456959"/>
                </a:lnTo>
                <a:lnTo>
                  <a:pt x="429218" y="408145"/>
                </a:lnTo>
                <a:close/>
              </a:path>
              <a:path w="429260" h="593090">
                <a:moveTo>
                  <a:pt x="400111" y="101228"/>
                </a:moveTo>
                <a:lnTo>
                  <a:pt x="215439" y="101228"/>
                </a:lnTo>
                <a:lnTo>
                  <a:pt x="253423" y="107604"/>
                </a:lnTo>
                <a:lnTo>
                  <a:pt x="281837" y="125126"/>
                </a:lnTo>
                <a:lnTo>
                  <a:pt x="301657" y="151385"/>
                </a:lnTo>
                <a:lnTo>
                  <a:pt x="313860" y="183975"/>
                </a:lnTo>
                <a:lnTo>
                  <a:pt x="429218" y="183975"/>
                </a:lnTo>
                <a:lnTo>
                  <a:pt x="416596" y="135460"/>
                </a:lnTo>
                <a:lnTo>
                  <a:pt x="400111" y="10122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106068" y="835819"/>
            <a:ext cx="567690" cy="491490"/>
          </a:xfrm>
          <a:custGeom>
            <a:avLst/>
            <a:gdLst/>
            <a:ahLst/>
            <a:cxnLst/>
            <a:rect l="l" t="t" r="r" b="b"/>
            <a:pathLst>
              <a:path w="567689" h="491490">
                <a:moveTo>
                  <a:pt x="384182" y="0"/>
                </a:moveTo>
                <a:lnTo>
                  <a:pt x="0" y="0"/>
                </a:lnTo>
                <a:lnTo>
                  <a:pt x="0" y="491291"/>
                </a:lnTo>
                <a:lnTo>
                  <a:pt x="28725" y="470728"/>
                </a:lnTo>
                <a:lnTo>
                  <a:pt x="85442" y="428697"/>
                </a:lnTo>
                <a:lnTo>
                  <a:pt x="113720" y="408134"/>
                </a:lnTo>
                <a:lnTo>
                  <a:pt x="148626" y="384174"/>
                </a:lnTo>
                <a:lnTo>
                  <a:pt x="184028" y="362348"/>
                </a:lnTo>
                <a:lnTo>
                  <a:pt x="220185" y="343459"/>
                </a:lnTo>
                <a:lnTo>
                  <a:pt x="257352" y="328306"/>
                </a:lnTo>
                <a:lnTo>
                  <a:pt x="295787" y="317689"/>
                </a:lnTo>
                <a:lnTo>
                  <a:pt x="335747" y="312409"/>
                </a:lnTo>
                <a:lnTo>
                  <a:pt x="488164" y="312409"/>
                </a:lnTo>
                <a:lnTo>
                  <a:pt x="473126" y="298854"/>
                </a:lnTo>
                <a:lnTo>
                  <a:pt x="460414" y="290029"/>
                </a:lnTo>
                <a:lnTo>
                  <a:pt x="114129" y="290029"/>
                </a:lnTo>
                <a:lnTo>
                  <a:pt x="114129" y="101626"/>
                </a:lnTo>
                <a:lnTo>
                  <a:pt x="384182" y="101626"/>
                </a:lnTo>
                <a:lnTo>
                  <a:pt x="384182" y="0"/>
                </a:lnTo>
                <a:close/>
              </a:path>
              <a:path w="567689" h="491490">
                <a:moveTo>
                  <a:pt x="488164" y="312409"/>
                </a:moveTo>
                <a:lnTo>
                  <a:pt x="335747" y="312409"/>
                </a:lnTo>
                <a:lnTo>
                  <a:pt x="377490" y="313265"/>
                </a:lnTo>
                <a:lnTo>
                  <a:pt x="421272" y="321059"/>
                </a:lnTo>
                <a:lnTo>
                  <a:pt x="467351" y="336591"/>
                </a:lnTo>
                <a:lnTo>
                  <a:pt x="515984" y="360660"/>
                </a:lnTo>
                <a:lnTo>
                  <a:pt x="567428" y="394068"/>
                </a:lnTo>
                <a:lnTo>
                  <a:pt x="519580" y="340725"/>
                </a:lnTo>
                <a:lnTo>
                  <a:pt x="488164" y="312409"/>
                </a:lnTo>
                <a:close/>
              </a:path>
              <a:path w="567689" h="491490">
                <a:moveTo>
                  <a:pt x="300803" y="228118"/>
                </a:moveTo>
                <a:lnTo>
                  <a:pt x="260987" y="230131"/>
                </a:lnTo>
                <a:lnTo>
                  <a:pt x="222434" y="238226"/>
                </a:lnTo>
                <a:lnTo>
                  <a:pt x="185121" y="251507"/>
                </a:lnTo>
                <a:lnTo>
                  <a:pt x="149026" y="269074"/>
                </a:lnTo>
                <a:lnTo>
                  <a:pt x="114129" y="290029"/>
                </a:lnTo>
                <a:lnTo>
                  <a:pt x="460414" y="290029"/>
                </a:lnTo>
                <a:lnTo>
                  <a:pt x="428043" y="267555"/>
                </a:lnTo>
                <a:lnTo>
                  <a:pt x="384309" y="245932"/>
                </a:lnTo>
                <a:lnTo>
                  <a:pt x="341903" y="233085"/>
                </a:lnTo>
                <a:lnTo>
                  <a:pt x="300803" y="228118"/>
                </a:lnTo>
                <a:close/>
              </a:path>
            </a:pathLst>
          </a:custGeom>
          <a:solidFill>
            <a:srgbClr val="007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50133" y="835819"/>
            <a:ext cx="424180" cy="583565"/>
          </a:xfrm>
          <a:custGeom>
            <a:avLst/>
            <a:gdLst/>
            <a:ahLst/>
            <a:cxnLst/>
            <a:rect l="l" t="t" r="r" b="b"/>
            <a:pathLst>
              <a:path w="424180" h="583565">
                <a:moveTo>
                  <a:pt x="397750" y="101626"/>
                </a:moveTo>
                <a:lnTo>
                  <a:pt x="199708" y="101626"/>
                </a:lnTo>
                <a:lnTo>
                  <a:pt x="223824" y="102794"/>
                </a:lnTo>
                <a:lnTo>
                  <a:pt x="246673" y="109471"/>
                </a:lnTo>
                <a:lnTo>
                  <a:pt x="284887" y="137793"/>
                </a:lnTo>
                <a:lnTo>
                  <a:pt x="305147" y="190164"/>
                </a:lnTo>
                <a:lnTo>
                  <a:pt x="308613" y="231960"/>
                </a:lnTo>
                <a:lnTo>
                  <a:pt x="309464" y="289232"/>
                </a:lnTo>
                <a:lnTo>
                  <a:pt x="308629" y="347258"/>
                </a:lnTo>
                <a:lnTo>
                  <a:pt x="305188" y="390712"/>
                </a:lnTo>
                <a:lnTo>
                  <a:pt x="284887" y="445496"/>
                </a:lnTo>
                <a:lnTo>
                  <a:pt x="246673" y="473817"/>
                </a:lnTo>
                <a:lnTo>
                  <a:pt x="199708" y="481662"/>
                </a:lnTo>
                <a:lnTo>
                  <a:pt x="0" y="481662"/>
                </a:lnTo>
                <a:lnTo>
                  <a:pt x="0" y="583278"/>
                </a:lnTo>
                <a:lnTo>
                  <a:pt x="210601" y="583278"/>
                </a:lnTo>
                <a:lnTo>
                  <a:pt x="254823" y="579977"/>
                </a:lnTo>
                <a:lnTo>
                  <a:pt x="295847" y="569821"/>
                </a:lnTo>
                <a:lnTo>
                  <a:pt x="332720" y="552436"/>
                </a:lnTo>
                <a:lnTo>
                  <a:pt x="364487" y="527446"/>
                </a:lnTo>
                <a:lnTo>
                  <a:pt x="395802" y="485938"/>
                </a:lnTo>
                <a:lnTo>
                  <a:pt x="413610" y="440532"/>
                </a:lnTo>
                <a:lnTo>
                  <a:pt x="421671" y="392059"/>
                </a:lnTo>
                <a:lnTo>
                  <a:pt x="423749" y="341349"/>
                </a:lnTo>
                <a:lnTo>
                  <a:pt x="423605" y="289232"/>
                </a:lnTo>
                <a:lnTo>
                  <a:pt x="423749" y="237464"/>
                </a:lnTo>
                <a:lnTo>
                  <a:pt x="421671" y="187930"/>
                </a:lnTo>
                <a:lnTo>
                  <a:pt x="413610" y="140939"/>
                </a:lnTo>
                <a:lnTo>
                  <a:pt x="397750" y="101626"/>
                </a:lnTo>
                <a:close/>
              </a:path>
              <a:path w="424180" h="583565">
                <a:moveTo>
                  <a:pt x="210601" y="0"/>
                </a:moveTo>
                <a:lnTo>
                  <a:pt x="0" y="0"/>
                </a:lnTo>
                <a:lnTo>
                  <a:pt x="0" y="181175"/>
                </a:lnTo>
                <a:lnTo>
                  <a:pt x="113720" y="290837"/>
                </a:lnTo>
                <a:lnTo>
                  <a:pt x="113720" y="101626"/>
                </a:lnTo>
                <a:lnTo>
                  <a:pt x="397750" y="101626"/>
                </a:lnTo>
                <a:lnTo>
                  <a:pt x="364487" y="55821"/>
                </a:lnTo>
                <a:lnTo>
                  <a:pt x="332720" y="30837"/>
                </a:lnTo>
                <a:lnTo>
                  <a:pt x="295847" y="13455"/>
                </a:lnTo>
                <a:lnTo>
                  <a:pt x="254823" y="3301"/>
                </a:lnTo>
                <a:lnTo>
                  <a:pt x="2106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3141" y="831005"/>
            <a:ext cx="429259" cy="593090"/>
          </a:xfrm>
          <a:custGeom>
            <a:avLst/>
            <a:gdLst/>
            <a:ahLst/>
            <a:cxnLst/>
            <a:rect l="l" t="t" r="r" b="b"/>
            <a:pathLst>
              <a:path w="429259" h="593090">
                <a:moveTo>
                  <a:pt x="214585" y="0"/>
                </a:moveTo>
                <a:lnTo>
                  <a:pt x="170990" y="3568"/>
                </a:lnTo>
                <a:lnTo>
                  <a:pt x="129435" y="15743"/>
                </a:lnTo>
                <a:lnTo>
                  <a:pt x="91174" y="36013"/>
                </a:lnTo>
                <a:lnTo>
                  <a:pt x="57459" y="63866"/>
                </a:lnTo>
                <a:lnTo>
                  <a:pt x="28796" y="100896"/>
                </a:lnTo>
                <a:lnTo>
                  <a:pt x="11710" y="142014"/>
                </a:lnTo>
                <a:lnTo>
                  <a:pt x="3210" y="187836"/>
                </a:lnTo>
                <a:lnTo>
                  <a:pt x="303" y="238983"/>
                </a:lnTo>
                <a:lnTo>
                  <a:pt x="0" y="296071"/>
                </a:lnTo>
                <a:lnTo>
                  <a:pt x="305" y="353305"/>
                </a:lnTo>
                <a:lnTo>
                  <a:pt x="3214" y="404489"/>
                </a:lnTo>
                <a:lnTo>
                  <a:pt x="11718" y="450316"/>
                </a:lnTo>
                <a:lnTo>
                  <a:pt x="28807" y="491483"/>
                </a:lnTo>
                <a:lnTo>
                  <a:pt x="57472" y="528686"/>
                </a:lnTo>
                <a:lnTo>
                  <a:pt x="91187" y="556543"/>
                </a:lnTo>
                <a:lnTo>
                  <a:pt x="129447" y="576814"/>
                </a:lnTo>
                <a:lnTo>
                  <a:pt x="171001" y="588990"/>
                </a:lnTo>
                <a:lnTo>
                  <a:pt x="214596" y="592563"/>
                </a:lnTo>
                <a:lnTo>
                  <a:pt x="268098" y="587849"/>
                </a:lnTo>
                <a:lnTo>
                  <a:pt x="318629" y="574735"/>
                </a:lnTo>
                <a:lnTo>
                  <a:pt x="366678" y="554765"/>
                </a:lnTo>
                <a:lnTo>
                  <a:pt x="412732" y="529482"/>
                </a:lnTo>
                <a:lnTo>
                  <a:pt x="412732" y="490903"/>
                </a:lnTo>
                <a:lnTo>
                  <a:pt x="215426" y="490903"/>
                </a:lnTo>
                <a:lnTo>
                  <a:pt x="195100" y="489440"/>
                </a:lnTo>
                <a:lnTo>
                  <a:pt x="158080" y="474103"/>
                </a:lnTo>
                <a:lnTo>
                  <a:pt x="128899" y="440512"/>
                </a:lnTo>
                <a:lnTo>
                  <a:pt x="115500" y="365804"/>
                </a:lnTo>
                <a:lnTo>
                  <a:pt x="114149" y="296071"/>
                </a:lnTo>
                <a:lnTo>
                  <a:pt x="115500" y="226551"/>
                </a:lnTo>
                <a:lnTo>
                  <a:pt x="120128" y="181024"/>
                </a:lnTo>
                <a:lnTo>
                  <a:pt x="142679" y="131374"/>
                </a:lnTo>
                <a:lnTo>
                  <a:pt x="175740" y="108314"/>
                </a:lnTo>
                <a:lnTo>
                  <a:pt x="215426" y="101239"/>
                </a:lnTo>
                <a:lnTo>
                  <a:pt x="400145" y="101239"/>
                </a:lnTo>
                <a:lnTo>
                  <a:pt x="396715" y="94104"/>
                </a:lnTo>
                <a:lnTo>
                  <a:pt x="370401" y="60301"/>
                </a:lnTo>
                <a:lnTo>
                  <a:pt x="338313" y="33961"/>
                </a:lnTo>
                <a:lnTo>
                  <a:pt x="301169" y="15112"/>
                </a:lnTo>
                <a:lnTo>
                  <a:pt x="259687" y="3782"/>
                </a:lnTo>
                <a:lnTo>
                  <a:pt x="214585" y="0"/>
                </a:lnTo>
                <a:close/>
              </a:path>
              <a:path w="429259" h="593090">
                <a:moveTo>
                  <a:pt x="412732" y="414974"/>
                </a:moveTo>
                <a:lnTo>
                  <a:pt x="365834" y="444799"/>
                </a:lnTo>
                <a:lnTo>
                  <a:pt x="317670" y="468904"/>
                </a:lnTo>
                <a:lnTo>
                  <a:pt x="267710" y="485026"/>
                </a:lnTo>
                <a:lnTo>
                  <a:pt x="215426" y="490903"/>
                </a:lnTo>
                <a:lnTo>
                  <a:pt x="412732" y="490903"/>
                </a:lnTo>
                <a:lnTo>
                  <a:pt x="412732" y="414974"/>
                </a:lnTo>
                <a:close/>
              </a:path>
              <a:path w="429259" h="593090">
                <a:moveTo>
                  <a:pt x="400145" y="101239"/>
                </a:moveTo>
                <a:lnTo>
                  <a:pt x="215426" y="101239"/>
                </a:lnTo>
                <a:lnTo>
                  <a:pt x="253414" y="107616"/>
                </a:lnTo>
                <a:lnTo>
                  <a:pt x="281825" y="125141"/>
                </a:lnTo>
                <a:lnTo>
                  <a:pt x="301636" y="151401"/>
                </a:lnTo>
                <a:lnTo>
                  <a:pt x="313824" y="183986"/>
                </a:lnTo>
                <a:lnTo>
                  <a:pt x="429150" y="183986"/>
                </a:lnTo>
                <a:lnTo>
                  <a:pt x="416537" y="135342"/>
                </a:lnTo>
                <a:lnTo>
                  <a:pt x="400145" y="1012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635304" y="2285746"/>
            <a:ext cx="123126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i="1" spc="-5" dirty="0">
                <a:solidFill>
                  <a:srgbClr val="232D2D"/>
                </a:solidFill>
                <a:latin typeface="Segoe UI"/>
                <a:cs typeface="Segoe UI"/>
              </a:rPr>
              <a:t>FINAL</a:t>
            </a:r>
            <a:r>
              <a:rPr sz="1500" b="1" i="1" spc="-70" dirty="0">
                <a:solidFill>
                  <a:srgbClr val="232D2D"/>
                </a:solidFill>
                <a:latin typeface="Segoe UI"/>
                <a:cs typeface="Segoe UI"/>
              </a:rPr>
              <a:t> </a:t>
            </a:r>
            <a:r>
              <a:rPr sz="1500" b="1" i="1" spc="-5" dirty="0">
                <a:solidFill>
                  <a:srgbClr val="232D2D"/>
                </a:solidFill>
                <a:latin typeface="Segoe UI"/>
                <a:cs typeface="Segoe UI"/>
              </a:rPr>
              <a:t>DRAFT</a:t>
            </a:r>
            <a:endParaRPr sz="1500">
              <a:latin typeface="Segoe UI"/>
              <a:cs typeface="Segoe U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879335" y="0"/>
            <a:ext cx="5312663" cy="685799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624027" y="3673535"/>
            <a:ext cx="5483860" cy="2528897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700" spc="-15" dirty="0">
                <a:solidFill>
                  <a:srgbClr val="232D2D"/>
                </a:solidFill>
                <a:latin typeface="Segoe UI"/>
                <a:cs typeface="Segoe UI"/>
              </a:rPr>
              <a:t>Prepared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by </a:t>
            </a:r>
            <a:r>
              <a:rPr sz="1700" dirty="0">
                <a:solidFill>
                  <a:srgbClr val="232D2D"/>
                </a:solidFill>
                <a:latin typeface="Segoe UI"/>
                <a:cs typeface="Segoe UI"/>
              </a:rPr>
              <a:t>MNP LLP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for the City </a:t>
            </a:r>
            <a:r>
              <a:rPr sz="1700" spc="-20" dirty="0">
                <a:solidFill>
                  <a:srgbClr val="232D2D"/>
                </a:solidFill>
                <a:latin typeface="Segoe UI"/>
                <a:cs typeface="Segoe UI"/>
              </a:rPr>
              <a:t>of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Thunder Bay and</a:t>
            </a:r>
            <a:r>
              <a:rPr sz="1700" spc="10" dirty="0">
                <a:solidFill>
                  <a:srgbClr val="232D2D"/>
                </a:solidFill>
                <a:latin typeface="Segoe UI"/>
                <a:cs typeface="Segoe UI"/>
              </a:rPr>
              <a:t>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the</a:t>
            </a:r>
            <a:endParaRPr sz="1700" dirty="0">
              <a:latin typeface="Segoe UI"/>
              <a:cs typeface="Segoe UI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Community Economic Development Commission</a:t>
            </a:r>
            <a:r>
              <a:rPr sz="1700" spc="0" dirty="0">
                <a:solidFill>
                  <a:srgbClr val="232D2D"/>
                </a:solidFill>
                <a:latin typeface="Segoe UI"/>
                <a:cs typeface="Segoe UI"/>
              </a:rPr>
              <a:t> </a:t>
            </a:r>
            <a:r>
              <a:rPr sz="1700" dirty="0">
                <a:solidFill>
                  <a:srgbClr val="232D2D"/>
                </a:solidFill>
                <a:latin typeface="Segoe UI"/>
                <a:cs typeface="Segoe UI"/>
              </a:rPr>
              <a:t>(CEDC)</a:t>
            </a:r>
            <a:endParaRPr sz="1700" dirty="0">
              <a:latin typeface="Segoe UI"/>
              <a:cs typeface="Segoe UI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1845"/>
              </a:spcBef>
            </a:pPr>
            <a:r>
              <a:rPr lang="en-CA" sz="1600" b="0" spc="-10" dirty="0" smtClean="0">
                <a:solidFill>
                  <a:srgbClr val="0E1212"/>
                </a:solidFill>
                <a:latin typeface="Segoe UI Semilight"/>
                <a:cs typeface="Segoe UI Semilight"/>
              </a:rPr>
              <a:t>February 11, 2021</a:t>
            </a:r>
            <a:endParaRPr sz="1600" dirty="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</a:pPr>
            <a:r>
              <a:rPr lang="en-CA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Ambassadors Northwest</a:t>
            </a:r>
            <a:endParaRPr sz="16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</a:pPr>
            <a:r>
              <a:rPr sz="1700" spc="-10" dirty="0">
                <a:solidFill>
                  <a:srgbClr val="232D2D"/>
                </a:solidFill>
                <a:latin typeface="Segoe UI"/>
                <a:cs typeface="Segoe UI"/>
              </a:rPr>
              <a:t>Suite </a:t>
            </a:r>
            <a:r>
              <a:rPr sz="1700" dirty="0">
                <a:solidFill>
                  <a:srgbClr val="232D2D"/>
                </a:solidFill>
                <a:latin typeface="Segoe UI"/>
                <a:cs typeface="Segoe UI"/>
              </a:rPr>
              <a:t>701, 34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Cumberland </a:t>
            </a:r>
            <a:r>
              <a:rPr sz="1700" spc="-25" dirty="0">
                <a:solidFill>
                  <a:srgbClr val="232D2D"/>
                </a:solidFill>
                <a:latin typeface="Segoe UI"/>
                <a:cs typeface="Segoe UI"/>
              </a:rPr>
              <a:t>St.</a:t>
            </a:r>
            <a:r>
              <a:rPr sz="1700" spc="-75" dirty="0">
                <a:solidFill>
                  <a:srgbClr val="232D2D"/>
                </a:solidFill>
                <a:latin typeface="Segoe UI"/>
                <a:cs typeface="Segoe UI"/>
              </a:rPr>
              <a:t> </a:t>
            </a: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N.</a:t>
            </a:r>
            <a:endParaRPr sz="1700" dirty="0">
              <a:latin typeface="Segoe UI"/>
              <a:cs typeface="Segoe UI"/>
            </a:endParaRPr>
          </a:p>
          <a:p>
            <a:pPr marL="23495">
              <a:lnSpc>
                <a:spcPct val="100000"/>
              </a:lnSpc>
              <a:spcBef>
                <a:spcPts val="204"/>
              </a:spcBef>
            </a:pPr>
            <a:r>
              <a:rPr sz="1700" spc="-5" dirty="0">
                <a:solidFill>
                  <a:srgbClr val="232D2D"/>
                </a:solidFill>
                <a:latin typeface="Segoe UI"/>
                <a:cs typeface="Segoe UI"/>
              </a:rPr>
              <a:t>Thunder </a:t>
            </a:r>
            <a:r>
              <a:rPr sz="1700" spc="-25" dirty="0">
                <a:solidFill>
                  <a:srgbClr val="232D2D"/>
                </a:solidFill>
                <a:latin typeface="Segoe UI"/>
                <a:cs typeface="Segoe UI"/>
              </a:rPr>
              <a:t>Bay, </a:t>
            </a:r>
            <a:r>
              <a:rPr sz="1700" dirty="0">
                <a:solidFill>
                  <a:srgbClr val="232D2D"/>
                </a:solidFill>
                <a:latin typeface="Segoe UI"/>
                <a:cs typeface="Segoe UI"/>
              </a:rPr>
              <a:t>ON P7A 4L6</a:t>
            </a:r>
            <a:r>
              <a:rPr sz="1700" spc="409" dirty="0">
                <a:solidFill>
                  <a:srgbClr val="232D2D"/>
                </a:solidFill>
                <a:latin typeface="Segoe UI"/>
                <a:cs typeface="Segoe UI"/>
              </a:rPr>
              <a:t> </a:t>
            </a:r>
            <a:r>
              <a:rPr sz="1700" spc="-10" dirty="0">
                <a:solidFill>
                  <a:srgbClr val="0074AD"/>
                </a:solidFill>
                <a:latin typeface="Segoe UI"/>
                <a:cs typeface="Segoe UI"/>
                <a:hlinkClick r:id="rId12"/>
              </a:rPr>
              <a:t>gotothunderbay.ca</a:t>
            </a:r>
            <a:endParaRPr sz="1700" dirty="0">
              <a:latin typeface="Segoe UI"/>
              <a:cs typeface="Segoe U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261614" y="6128346"/>
            <a:ext cx="1789430" cy="0"/>
          </a:xfrm>
          <a:custGeom>
            <a:avLst/>
            <a:gdLst/>
            <a:ahLst/>
            <a:cxnLst/>
            <a:rect l="l" t="t" r="r" b="b"/>
            <a:pathLst>
              <a:path w="1789429">
                <a:moveTo>
                  <a:pt x="0" y="0"/>
                </a:moveTo>
                <a:lnTo>
                  <a:pt x="1789176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551" y="491979"/>
            <a:ext cx="7358380" cy="8883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785"/>
              </a:spcBef>
            </a:pPr>
            <a:r>
              <a:rPr spc="-10" dirty="0"/>
              <a:t>Mining Supply </a:t>
            </a:r>
            <a:r>
              <a:rPr spc="-5" dirty="0"/>
              <a:t>and</a:t>
            </a:r>
            <a:r>
              <a:rPr spc="85" dirty="0"/>
              <a:t> </a:t>
            </a:r>
            <a:r>
              <a:rPr spc="0" dirty="0"/>
              <a:t>Services</a:t>
            </a: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900" spc="-10" dirty="0">
                <a:solidFill>
                  <a:srgbClr val="0074AD"/>
                </a:solidFill>
              </a:rPr>
              <a:t>Business Development </a:t>
            </a:r>
            <a:r>
              <a:rPr sz="1900" spc="-5" dirty="0">
                <a:solidFill>
                  <a:srgbClr val="0074AD"/>
                </a:solidFill>
              </a:rPr>
              <a:t>in Thunder </a:t>
            </a:r>
            <a:r>
              <a:rPr sz="1900" spc="-10" dirty="0">
                <a:solidFill>
                  <a:srgbClr val="0074AD"/>
                </a:solidFill>
              </a:rPr>
              <a:t>Bay </a:t>
            </a:r>
            <a:r>
              <a:rPr sz="1900" spc="-5" dirty="0">
                <a:solidFill>
                  <a:srgbClr val="0074AD"/>
                </a:solidFill>
              </a:rPr>
              <a:t>– </a:t>
            </a:r>
            <a:r>
              <a:rPr sz="1900" spc="-10" dirty="0">
                <a:solidFill>
                  <a:srgbClr val="0074AD"/>
                </a:solidFill>
              </a:rPr>
              <a:t>Business </a:t>
            </a:r>
            <a:r>
              <a:rPr sz="1900" spc="-35" dirty="0">
                <a:solidFill>
                  <a:srgbClr val="0074AD"/>
                </a:solidFill>
              </a:rPr>
              <a:t>Type </a:t>
            </a:r>
            <a:r>
              <a:rPr sz="1900" spc="-10" dirty="0">
                <a:solidFill>
                  <a:srgbClr val="0074AD"/>
                </a:solidFill>
              </a:rPr>
              <a:t>Focus</a:t>
            </a:r>
            <a:r>
              <a:rPr sz="1900" spc="425" dirty="0">
                <a:solidFill>
                  <a:srgbClr val="0074AD"/>
                </a:solidFill>
              </a:rPr>
              <a:t> </a:t>
            </a:r>
            <a:r>
              <a:rPr sz="1900" spc="-15" dirty="0">
                <a:solidFill>
                  <a:srgbClr val="0074AD"/>
                </a:solidFill>
              </a:rPr>
              <a:t>Areas</a:t>
            </a:r>
            <a:endParaRPr sz="1900"/>
          </a:p>
        </p:txBody>
      </p:sp>
      <p:sp>
        <p:nvSpPr>
          <p:cNvPr id="3" name="object 3"/>
          <p:cNvSpPr/>
          <p:nvPr/>
        </p:nvSpPr>
        <p:spPr>
          <a:xfrm>
            <a:off x="6114288" y="1674876"/>
            <a:ext cx="2546985" cy="4631690"/>
          </a:xfrm>
          <a:custGeom>
            <a:avLst/>
            <a:gdLst/>
            <a:ahLst/>
            <a:cxnLst/>
            <a:rect l="l" t="t" r="r" b="b"/>
            <a:pathLst>
              <a:path w="2546984" h="4631690">
                <a:moveTo>
                  <a:pt x="0" y="4631436"/>
                </a:moveTo>
                <a:lnTo>
                  <a:pt x="2546604" y="4631436"/>
                </a:lnTo>
                <a:lnTo>
                  <a:pt x="2546604" y="0"/>
                </a:lnTo>
                <a:lnTo>
                  <a:pt x="0" y="0"/>
                </a:lnTo>
                <a:lnTo>
                  <a:pt x="0" y="4631436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52331" y="1674876"/>
            <a:ext cx="2546985" cy="4631690"/>
          </a:xfrm>
          <a:custGeom>
            <a:avLst/>
            <a:gdLst/>
            <a:ahLst/>
            <a:cxnLst/>
            <a:rect l="l" t="t" r="r" b="b"/>
            <a:pathLst>
              <a:path w="2546984" h="4631690">
                <a:moveTo>
                  <a:pt x="0" y="4631436"/>
                </a:moveTo>
                <a:lnTo>
                  <a:pt x="2546604" y="4631436"/>
                </a:lnTo>
                <a:lnTo>
                  <a:pt x="2546604" y="0"/>
                </a:lnTo>
                <a:lnTo>
                  <a:pt x="0" y="0"/>
                </a:lnTo>
                <a:lnTo>
                  <a:pt x="0" y="4631436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74720" y="1679448"/>
            <a:ext cx="2548255" cy="4632960"/>
          </a:xfrm>
          <a:custGeom>
            <a:avLst/>
            <a:gdLst/>
            <a:ahLst/>
            <a:cxnLst/>
            <a:rect l="l" t="t" r="r" b="b"/>
            <a:pathLst>
              <a:path w="2548254" h="4632960">
                <a:moveTo>
                  <a:pt x="0" y="4632960"/>
                </a:moveTo>
                <a:lnTo>
                  <a:pt x="2548128" y="4632960"/>
                </a:lnTo>
                <a:lnTo>
                  <a:pt x="2548128" y="0"/>
                </a:lnTo>
                <a:lnTo>
                  <a:pt x="0" y="0"/>
                </a:lnTo>
                <a:lnTo>
                  <a:pt x="0" y="463296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6675" y="1679448"/>
            <a:ext cx="2548255" cy="4632960"/>
          </a:xfrm>
          <a:custGeom>
            <a:avLst/>
            <a:gdLst/>
            <a:ahLst/>
            <a:cxnLst/>
            <a:rect l="l" t="t" r="r" b="b"/>
            <a:pathLst>
              <a:path w="2548254" h="4632960">
                <a:moveTo>
                  <a:pt x="0" y="4632960"/>
                </a:moveTo>
                <a:lnTo>
                  <a:pt x="2548128" y="4632960"/>
                </a:lnTo>
                <a:lnTo>
                  <a:pt x="2548128" y="0"/>
                </a:lnTo>
                <a:lnTo>
                  <a:pt x="0" y="0"/>
                </a:lnTo>
                <a:lnTo>
                  <a:pt x="0" y="463296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77923" y="1830323"/>
            <a:ext cx="866140" cy="862965"/>
          </a:xfrm>
          <a:custGeom>
            <a:avLst/>
            <a:gdLst/>
            <a:ahLst/>
            <a:cxnLst/>
            <a:rect l="l" t="t" r="r" b="b"/>
            <a:pathLst>
              <a:path w="866139" h="862964">
                <a:moveTo>
                  <a:pt x="432815" y="0"/>
                </a:moveTo>
                <a:lnTo>
                  <a:pt x="385660" y="2530"/>
                </a:lnTo>
                <a:lnTo>
                  <a:pt x="339973" y="9945"/>
                </a:lnTo>
                <a:lnTo>
                  <a:pt x="296021" y="21982"/>
                </a:lnTo>
                <a:lnTo>
                  <a:pt x="254067" y="38378"/>
                </a:lnTo>
                <a:lnTo>
                  <a:pt x="214375" y="58871"/>
                </a:lnTo>
                <a:lnTo>
                  <a:pt x="177210" y="83198"/>
                </a:lnTo>
                <a:lnTo>
                  <a:pt x="142836" y="111095"/>
                </a:lnTo>
                <a:lnTo>
                  <a:pt x="111516" y="142301"/>
                </a:lnTo>
                <a:lnTo>
                  <a:pt x="83515" y="176552"/>
                </a:lnTo>
                <a:lnTo>
                  <a:pt x="59097" y="213585"/>
                </a:lnTo>
                <a:lnTo>
                  <a:pt x="38526" y="253138"/>
                </a:lnTo>
                <a:lnTo>
                  <a:pt x="22067" y="294948"/>
                </a:lnTo>
                <a:lnTo>
                  <a:pt x="9983" y="338752"/>
                </a:lnTo>
                <a:lnTo>
                  <a:pt x="2539" y="384288"/>
                </a:lnTo>
                <a:lnTo>
                  <a:pt x="0" y="431291"/>
                </a:lnTo>
                <a:lnTo>
                  <a:pt x="2539" y="478295"/>
                </a:lnTo>
                <a:lnTo>
                  <a:pt x="9983" y="523831"/>
                </a:lnTo>
                <a:lnTo>
                  <a:pt x="22067" y="567635"/>
                </a:lnTo>
                <a:lnTo>
                  <a:pt x="38526" y="609445"/>
                </a:lnTo>
                <a:lnTo>
                  <a:pt x="59097" y="648998"/>
                </a:lnTo>
                <a:lnTo>
                  <a:pt x="83515" y="686031"/>
                </a:lnTo>
                <a:lnTo>
                  <a:pt x="111516" y="720282"/>
                </a:lnTo>
                <a:lnTo>
                  <a:pt x="142836" y="751488"/>
                </a:lnTo>
                <a:lnTo>
                  <a:pt x="177210" y="779385"/>
                </a:lnTo>
                <a:lnTo>
                  <a:pt x="214375" y="803712"/>
                </a:lnTo>
                <a:lnTo>
                  <a:pt x="254067" y="824205"/>
                </a:lnTo>
                <a:lnTo>
                  <a:pt x="296021" y="840601"/>
                </a:lnTo>
                <a:lnTo>
                  <a:pt x="339973" y="852638"/>
                </a:lnTo>
                <a:lnTo>
                  <a:pt x="385660" y="860053"/>
                </a:lnTo>
                <a:lnTo>
                  <a:pt x="432815" y="862584"/>
                </a:lnTo>
                <a:lnTo>
                  <a:pt x="479971" y="860053"/>
                </a:lnTo>
                <a:lnTo>
                  <a:pt x="525658" y="852638"/>
                </a:lnTo>
                <a:lnTo>
                  <a:pt x="569610" y="840601"/>
                </a:lnTo>
                <a:lnTo>
                  <a:pt x="611564" y="824205"/>
                </a:lnTo>
                <a:lnTo>
                  <a:pt x="651256" y="803712"/>
                </a:lnTo>
                <a:lnTo>
                  <a:pt x="688421" y="779385"/>
                </a:lnTo>
                <a:lnTo>
                  <a:pt x="722795" y="751488"/>
                </a:lnTo>
                <a:lnTo>
                  <a:pt x="754115" y="720282"/>
                </a:lnTo>
                <a:lnTo>
                  <a:pt x="782116" y="686031"/>
                </a:lnTo>
                <a:lnTo>
                  <a:pt x="806534" y="648998"/>
                </a:lnTo>
                <a:lnTo>
                  <a:pt x="827105" y="609445"/>
                </a:lnTo>
                <a:lnTo>
                  <a:pt x="843564" y="567635"/>
                </a:lnTo>
                <a:lnTo>
                  <a:pt x="855648" y="523831"/>
                </a:lnTo>
                <a:lnTo>
                  <a:pt x="863092" y="478295"/>
                </a:lnTo>
                <a:lnTo>
                  <a:pt x="865632" y="431291"/>
                </a:lnTo>
                <a:lnTo>
                  <a:pt x="863092" y="384288"/>
                </a:lnTo>
                <a:lnTo>
                  <a:pt x="855648" y="338752"/>
                </a:lnTo>
                <a:lnTo>
                  <a:pt x="843564" y="294948"/>
                </a:lnTo>
                <a:lnTo>
                  <a:pt x="827105" y="253138"/>
                </a:lnTo>
                <a:lnTo>
                  <a:pt x="806534" y="213585"/>
                </a:lnTo>
                <a:lnTo>
                  <a:pt x="782116" y="176552"/>
                </a:lnTo>
                <a:lnTo>
                  <a:pt x="754115" y="142301"/>
                </a:lnTo>
                <a:lnTo>
                  <a:pt x="722795" y="111095"/>
                </a:lnTo>
                <a:lnTo>
                  <a:pt x="688421" y="83198"/>
                </a:lnTo>
                <a:lnTo>
                  <a:pt x="651256" y="58871"/>
                </a:lnTo>
                <a:lnTo>
                  <a:pt x="611564" y="38378"/>
                </a:lnTo>
                <a:lnTo>
                  <a:pt x="569610" y="21982"/>
                </a:lnTo>
                <a:lnTo>
                  <a:pt x="525658" y="9945"/>
                </a:lnTo>
                <a:lnTo>
                  <a:pt x="479971" y="2530"/>
                </a:lnTo>
                <a:lnTo>
                  <a:pt x="4328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77923" y="1830323"/>
            <a:ext cx="866140" cy="862965"/>
          </a:xfrm>
          <a:custGeom>
            <a:avLst/>
            <a:gdLst/>
            <a:ahLst/>
            <a:cxnLst/>
            <a:rect l="l" t="t" r="r" b="b"/>
            <a:pathLst>
              <a:path w="866139" h="862964">
                <a:moveTo>
                  <a:pt x="0" y="431291"/>
                </a:moveTo>
                <a:lnTo>
                  <a:pt x="2539" y="384288"/>
                </a:lnTo>
                <a:lnTo>
                  <a:pt x="9983" y="338752"/>
                </a:lnTo>
                <a:lnTo>
                  <a:pt x="22067" y="294948"/>
                </a:lnTo>
                <a:lnTo>
                  <a:pt x="38526" y="253138"/>
                </a:lnTo>
                <a:lnTo>
                  <a:pt x="59097" y="213585"/>
                </a:lnTo>
                <a:lnTo>
                  <a:pt x="83515" y="176552"/>
                </a:lnTo>
                <a:lnTo>
                  <a:pt x="111516" y="142301"/>
                </a:lnTo>
                <a:lnTo>
                  <a:pt x="142836" y="111095"/>
                </a:lnTo>
                <a:lnTo>
                  <a:pt x="177210" y="83198"/>
                </a:lnTo>
                <a:lnTo>
                  <a:pt x="214375" y="58871"/>
                </a:lnTo>
                <a:lnTo>
                  <a:pt x="254067" y="38378"/>
                </a:lnTo>
                <a:lnTo>
                  <a:pt x="296021" y="21982"/>
                </a:lnTo>
                <a:lnTo>
                  <a:pt x="339973" y="9945"/>
                </a:lnTo>
                <a:lnTo>
                  <a:pt x="385660" y="2530"/>
                </a:lnTo>
                <a:lnTo>
                  <a:pt x="432815" y="0"/>
                </a:lnTo>
                <a:lnTo>
                  <a:pt x="479971" y="2530"/>
                </a:lnTo>
                <a:lnTo>
                  <a:pt x="525658" y="9945"/>
                </a:lnTo>
                <a:lnTo>
                  <a:pt x="569610" y="21982"/>
                </a:lnTo>
                <a:lnTo>
                  <a:pt x="611564" y="38378"/>
                </a:lnTo>
                <a:lnTo>
                  <a:pt x="651256" y="58871"/>
                </a:lnTo>
                <a:lnTo>
                  <a:pt x="688421" y="83198"/>
                </a:lnTo>
                <a:lnTo>
                  <a:pt x="722795" y="111095"/>
                </a:lnTo>
                <a:lnTo>
                  <a:pt x="754115" y="142301"/>
                </a:lnTo>
                <a:lnTo>
                  <a:pt x="782116" y="176552"/>
                </a:lnTo>
                <a:lnTo>
                  <a:pt x="806534" y="213585"/>
                </a:lnTo>
                <a:lnTo>
                  <a:pt x="827105" y="253138"/>
                </a:lnTo>
                <a:lnTo>
                  <a:pt x="843564" y="294948"/>
                </a:lnTo>
                <a:lnTo>
                  <a:pt x="855648" y="338752"/>
                </a:lnTo>
                <a:lnTo>
                  <a:pt x="863092" y="384288"/>
                </a:lnTo>
                <a:lnTo>
                  <a:pt x="865632" y="431291"/>
                </a:lnTo>
                <a:lnTo>
                  <a:pt x="863092" y="478295"/>
                </a:lnTo>
                <a:lnTo>
                  <a:pt x="855648" y="523831"/>
                </a:lnTo>
                <a:lnTo>
                  <a:pt x="843564" y="567635"/>
                </a:lnTo>
                <a:lnTo>
                  <a:pt x="827105" y="609445"/>
                </a:lnTo>
                <a:lnTo>
                  <a:pt x="806534" y="648998"/>
                </a:lnTo>
                <a:lnTo>
                  <a:pt x="782116" y="686031"/>
                </a:lnTo>
                <a:lnTo>
                  <a:pt x="754115" y="720282"/>
                </a:lnTo>
                <a:lnTo>
                  <a:pt x="722795" y="751488"/>
                </a:lnTo>
                <a:lnTo>
                  <a:pt x="688421" y="779385"/>
                </a:lnTo>
                <a:lnTo>
                  <a:pt x="651256" y="803712"/>
                </a:lnTo>
                <a:lnTo>
                  <a:pt x="611564" y="824205"/>
                </a:lnTo>
                <a:lnTo>
                  <a:pt x="569610" y="840601"/>
                </a:lnTo>
                <a:lnTo>
                  <a:pt x="525658" y="852638"/>
                </a:lnTo>
                <a:lnTo>
                  <a:pt x="479971" y="860053"/>
                </a:lnTo>
                <a:lnTo>
                  <a:pt x="432815" y="862584"/>
                </a:lnTo>
                <a:lnTo>
                  <a:pt x="385660" y="860053"/>
                </a:lnTo>
                <a:lnTo>
                  <a:pt x="339973" y="852638"/>
                </a:lnTo>
                <a:lnTo>
                  <a:pt x="296021" y="840601"/>
                </a:lnTo>
                <a:lnTo>
                  <a:pt x="254067" y="824205"/>
                </a:lnTo>
                <a:lnTo>
                  <a:pt x="214375" y="803712"/>
                </a:lnTo>
                <a:lnTo>
                  <a:pt x="177210" y="779385"/>
                </a:lnTo>
                <a:lnTo>
                  <a:pt x="142836" y="751488"/>
                </a:lnTo>
                <a:lnTo>
                  <a:pt x="111516" y="720282"/>
                </a:lnTo>
                <a:lnTo>
                  <a:pt x="83515" y="686031"/>
                </a:lnTo>
                <a:lnTo>
                  <a:pt x="59097" y="648998"/>
                </a:lnTo>
                <a:lnTo>
                  <a:pt x="38526" y="609445"/>
                </a:lnTo>
                <a:lnTo>
                  <a:pt x="22067" y="567635"/>
                </a:lnTo>
                <a:lnTo>
                  <a:pt x="9983" y="523831"/>
                </a:lnTo>
                <a:lnTo>
                  <a:pt x="2539" y="478295"/>
                </a:lnTo>
                <a:lnTo>
                  <a:pt x="0" y="431291"/>
                </a:lnTo>
                <a:close/>
              </a:path>
            </a:pathLst>
          </a:custGeom>
          <a:ln w="57912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36675" y="2796336"/>
            <a:ext cx="2548255" cy="31318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94640">
              <a:lnSpc>
                <a:spcPct val="100000"/>
              </a:lnSpc>
              <a:spcBef>
                <a:spcPts val="590"/>
              </a:spcBef>
            </a:pPr>
            <a:r>
              <a:rPr sz="1800" b="1" spc="-5" dirty="0">
                <a:solidFill>
                  <a:srgbClr val="0E1212"/>
                </a:solidFill>
                <a:latin typeface="Segoe UI Semibold"/>
                <a:cs typeface="Segoe UI Semibold"/>
              </a:rPr>
              <a:t>Proximity </a:t>
            </a:r>
            <a:r>
              <a:rPr sz="1800" b="1" spc="-10" dirty="0">
                <a:solidFill>
                  <a:srgbClr val="0E1212"/>
                </a:solidFill>
                <a:latin typeface="Segoe UI Semibold"/>
                <a:cs typeface="Segoe UI Semibold"/>
              </a:rPr>
              <a:t>to</a:t>
            </a:r>
            <a:r>
              <a:rPr sz="1800" b="1" spc="-20" dirty="0">
                <a:solidFill>
                  <a:srgbClr val="0E1212"/>
                </a:solidFill>
                <a:latin typeface="Segoe UI Semibold"/>
                <a:cs typeface="Segoe UI Semibold"/>
              </a:rPr>
              <a:t> </a:t>
            </a:r>
            <a:r>
              <a:rPr sz="1800" b="1" spc="-5" dirty="0">
                <a:solidFill>
                  <a:srgbClr val="0E1212"/>
                </a:solidFill>
                <a:latin typeface="Segoe UI Semibold"/>
                <a:cs typeface="Segoe UI Semibold"/>
              </a:rPr>
              <a:t>Mines</a:t>
            </a:r>
            <a:endParaRPr sz="1800">
              <a:latin typeface="Segoe UI Semibold"/>
              <a:cs typeface="Segoe UI Semibold"/>
            </a:endParaRPr>
          </a:p>
          <a:p>
            <a:pPr marL="315595" indent="-172085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316230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Local distribution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centers.</a:t>
            </a:r>
            <a:endParaRPr sz="1500">
              <a:latin typeface="Segoe UI Semilight"/>
              <a:cs typeface="Segoe UI Semilight"/>
            </a:endParaRPr>
          </a:p>
          <a:p>
            <a:pPr marL="489584" marR="309245" lvl="1" indent="-78105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584835" algn="l"/>
              </a:tabLst>
            </a:pP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Transportation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and 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logistics </a:t>
            </a:r>
            <a:r>
              <a:rPr sz="15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</a:t>
            </a:r>
            <a:r>
              <a:rPr sz="1500" b="0" spc="-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(e.g.</a:t>
            </a:r>
            <a:endParaRPr sz="1500">
              <a:latin typeface="Segoe UI Semilight"/>
              <a:cs typeface="Segoe UI Semilight"/>
            </a:endParaRPr>
          </a:p>
          <a:p>
            <a:pPr marL="978535">
              <a:lnSpc>
                <a:spcPct val="100000"/>
              </a:lnSpc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trucking).</a:t>
            </a:r>
            <a:endParaRPr sz="1500">
              <a:latin typeface="Segoe UI Semilight"/>
              <a:cs typeface="Segoe UI Semilight"/>
            </a:endParaRPr>
          </a:p>
          <a:p>
            <a:pPr marL="734695" marR="326390" indent="-40386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503555" algn="l"/>
              </a:tabLst>
            </a:pP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Equipment and</a:t>
            </a:r>
            <a:r>
              <a:rPr sz="1500" b="0" spc="-10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parts  </a:t>
            </a:r>
            <a:r>
              <a:rPr sz="15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centers.</a:t>
            </a:r>
            <a:endParaRPr sz="1500">
              <a:latin typeface="Segoe UI Semilight"/>
              <a:cs typeface="Segoe UI Semilight"/>
            </a:endParaRPr>
          </a:p>
          <a:p>
            <a:pPr marL="485140" marR="288925" indent="-192405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465455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General mine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support  </a:t>
            </a:r>
            <a:r>
              <a:rPr sz="15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(e.g.</a:t>
            </a:r>
            <a:r>
              <a:rPr sz="15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security,</a:t>
            </a:r>
            <a:endParaRPr sz="1500">
              <a:latin typeface="Segoe UI Semilight"/>
              <a:cs typeface="Segoe UI Semilight"/>
            </a:endParaRPr>
          </a:p>
          <a:p>
            <a:pPr marL="492759" marR="189230" indent="-127000">
              <a:lnSpc>
                <a:spcPct val="100000"/>
              </a:lnSpc>
            </a:pP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transportation,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cleaning,  catering, health,</a:t>
            </a:r>
            <a:r>
              <a:rPr sz="15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etc.).</a:t>
            </a:r>
            <a:endParaRPr sz="1500">
              <a:latin typeface="Segoe UI Semilight"/>
              <a:cs typeface="Segoe UI Semilight"/>
            </a:endParaRPr>
          </a:p>
          <a:p>
            <a:pPr marL="307975" indent="-172085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08610" algn="l"/>
              </a:tabLst>
            </a:pP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Ground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support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materials</a:t>
            </a:r>
            <a:endParaRPr sz="1500">
              <a:latin typeface="Segoe UI Semilight"/>
              <a:cs typeface="Segoe UI Semi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74720" y="2796082"/>
            <a:ext cx="2548255" cy="18878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81305">
              <a:lnSpc>
                <a:spcPct val="100000"/>
              </a:lnSpc>
              <a:spcBef>
                <a:spcPts val="590"/>
              </a:spcBef>
            </a:pPr>
            <a:r>
              <a:rPr sz="1800" b="1" spc="-10" dirty="0">
                <a:solidFill>
                  <a:srgbClr val="0E1212"/>
                </a:solidFill>
                <a:latin typeface="Segoe UI Semibold"/>
                <a:cs typeface="Segoe UI Semibold"/>
              </a:rPr>
              <a:t>Workforce</a:t>
            </a:r>
            <a:r>
              <a:rPr sz="1800" b="1" spc="-35" dirty="0">
                <a:solidFill>
                  <a:srgbClr val="0E1212"/>
                </a:solidFill>
                <a:latin typeface="Segoe UI Semibold"/>
                <a:cs typeface="Segoe UI Semibold"/>
              </a:rPr>
              <a:t> </a:t>
            </a:r>
            <a:r>
              <a:rPr sz="1800" b="1" spc="-25" dirty="0">
                <a:solidFill>
                  <a:srgbClr val="0E1212"/>
                </a:solidFill>
                <a:latin typeface="Segoe UI Semibold"/>
                <a:cs typeface="Segoe UI Semibold"/>
              </a:rPr>
              <a:t>Training</a:t>
            </a:r>
            <a:endParaRPr sz="1800">
              <a:latin typeface="Segoe UI Semibold"/>
              <a:cs typeface="Segoe UI Semibold"/>
            </a:endParaRPr>
          </a:p>
          <a:p>
            <a:pPr marL="453390" indent="-14605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480059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Skilled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trades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training</a:t>
            </a:r>
            <a:endParaRPr sz="1500">
              <a:latin typeface="Segoe UI Semilight"/>
              <a:cs typeface="Segoe UI Semilight"/>
            </a:endParaRPr>
          </a:p>
          <a:p>
            <a:pPr marL="173355" algn="ctr">
              <a:lnSpc>
                <a:spcPct val="100000"/>
              </a:lnSpc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centers.</a:t>
            </a:r>
            <a:endParaRPr sz="1500">
              <a:latin typeface="Segoe UI Semilight"/>
              <a:cs typeface="Segoe UI Semilight"/>
            </a:endParaRPr>
          </a:p>
          <a:p>
            <a:pPr marL="523875" indent="-172085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524510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skills</a:t>
            </a:r>
            <a:r>
              <a:rPr sz="15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training</a:t>
            </a:r>
            <a:endParaRPr sz="1500">
              <a:latin typeface="Segoe UI Semilight"/>
              <a:cs typeface="Segoe UI Semilight"/>
            </a:endParaRPr>
          </a:p>
          <a:p>
            <a:pPr marL="173355" algn="ctr">
              <a:lnSpc>
                <a:spcPct val="100000"/>
              </a:lnSpc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centers.</a:t>
            </a:r>
            <a:endParaRPr sz="1500">
              <a:latin typeface="Segoe UI Semilight"/>
              <a:cs typeface="Segoe UI Semilight"/>
            </a:endParaRPr>
          </a:p>
          <a:p>
            <a:pPr marL="453390" marR="273050" indent="-80645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545465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Life skills and 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career 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</a:t>
            </a:r>
            <a:r>
              <a:rPr sz="15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services.</a:t>
            </a:r>
            <a:endParaRPr sz="1500">
              <a:latin typeface="Segoe UI Semilight"/>
              <a:cs typeface="Segoe UI Semi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14288" y="2801543"/>
            <a:ext cx="2546985" cy="13284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439420">
              <a:lnSpc>
                <a:spcPct val="100000"/>
              </a:lnSpc>
              <a:spcBef>
                <a:spcPts val="590"/>
              </a:spcBef>
            </a:pPr>
            <a:r>
              <a:rPr sz="1800" b="1" spc="-5" dirty="0">
                <a:solidFill>
                  <a:srgbClr val="0E1212"/>
                </a:solidFill>
                <a:latin typeface="Segoe UI Semibold"/>
                <a:cs typeface="Segoe UI Semibold"/>
              </a:rPr>
              <a:t>Critical Minerals</a:t>
            </a:r>
            <a:endParaRPr sz="1800">
              <a:latin typeface="Segoe UI Semibold"/>
              <a:cs typeface="Segoe UI Semibold"/>
            </a:endParaRPr>
          </a:p>
          <a:p>
            <a:pPr marL="355600" marR="177800" indent="-762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520700" algn="l"/>
              </a:tabLst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Chemical processing  plants for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critical</a:t>
            </a:r>
            <a:r>
              <a:rPr sz="1500" b="0" spc="-6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mineral  processing (e.g.</a:t>
            </a:r>
            <a:r>
              <a:rPr sz="15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lithium,</a:t>
            </a:r>
            <a:endParaRPr sz="1500">
              <a:latin typeface="Segoe UI Semilight"/>
              <a:cs typeface="Segoe UI Semilight"/>
            </a:endParaRPr>
          </a:p>
          <a:p>
            <a:pPr marL="919480">
              <a:lnSpc>
                <a:spcPct val="100000"/>
              </a:lnSpc>
              <a:spcBef>
                <a:spcPts val="5"/>
              </a:spcBef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graphene).</a:t>
            </a:r>
            <a:endParaRPr sz="1500">
              <a:latin typeface="Segoe UI Semilight"/>
              <a:cs typeface="Segoe UI Semi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52331" y="2796082"/>
            <a:ext cx="2546985" cy="109982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520700">
              <a:lnSpc>
                <a:spcPct val="100000"/>
              </a:lnSpc>
              <a:spcBef>
                <a:spcPts val="590"/>
              </a:spcBef>
            </a:pPr>
            <a:r>
              <a:rPr sz="1800" b="1" spc="-15" dirty="0">
                <a:solidFill>
                  <a:srgbClr val="0E1212"/>
                </a:solidFill>
                <a:latin typeface="Segoe UI Semibold"/>
                <a:cs typeface="Segoe UI Semibold"/>
              </a:rPr>
              <a:t>Available</a:t>
            </a:r>
            <a:r>
              <a:rPr sz="1800" b="1" spc="25" dirty="0">
                <a:solidFill>
                  <a:srgbClr val="0E1212"/>
                </a:solidFill>
                <a:latin typeface="Segoe UI Semibold"/>
                <a:cs typeface="Segoe UI Semibold"/>
              </a:rPr>
              <a:t> </a:t>
            </a:r>
            <a:r>
              <a:rPr sz="1800" b="1" spc="-5" dirty="0">
                <a:solidFill>
                  <a:srgbClr val="0E1212"/>
                </a:solidFill>
                <a:latin typeface="Segoe UI Semibold"/>
                <a:cs typeface="Segoe UI Semibold"/>
              </a:rPr>
              <a:t>Land</a:t>
            </a:r>
            <a:endParaRPr sz="1800">
              <a:latin typeface="Segoe UI Semibold"/>
              <a:cs typeface="Segoe UI Semibold"/>
            </a:endParaRPr>
          </a:p>
          <a:p>
            <a:pPr marL="307340" marR="127000" indent="147955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628015" algn="l"/>
              </a:tabLst>
            </a:pP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Promote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available  commercial and</a:t>
            </a:r>
            <a:r>
              <a:rPr sz="1500" b="0" spc="-7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industrial  </a:t>
            </a: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land available </a:t>
            </a:r>
            <a:r>
              <a:rPr sz="15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the</a:t>
            </a:r>
            <a:r>
              <a:rPr sz="1500" b="0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city.</a:t>
            </a:r>
            <a:endParaRPr sz="1500">
              <a:latin typeface="Segoe UI Semilight"/>
              <a:cs typeface="Segoe UI Semiligh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315967" y="1833372"/>
            <a:ext cx="866140" cy="864235"/>
          </a:xfrm>
          <a:custGeom>
            <a:avLst/>
            <a:gdLst/>
            <a:ahLst/>
            <a:cxnLst/>
            <a:rect l="l" t="t" r="r" b="b"/>
            <a:pathLst>
              <a:path w="866139" h="864235">
                <a:moveTo>
                  <a:pt x="432816" y="0"/>
                </a:moveTo>
                <a:lnTo>
                  <a:pt x="385660" y="2535"/>
                </a:lnTo>
                <a:lnTo>
                  <a:pt x="339973" y="9964"/>
                </a:lnTo>
                <a:lnTo>
                  <a:pt x="296021" y="22024"/>
                </a:lnTo>
                <a:lnTo>
                  <a:pt x="254067" y="38452"/>
                </a:lnTo>
                <a:lnTo>
                  <a:pt x="214375" y="58984"/>
                </a:lnTo>
                <a:lnTo>
                  <a:pt x="177210" y="83356"/>
                </a:lnTo>
                <a:lnTo>
                  <a:pt x="142836" y="111305"/>
                </a:lnTo>
                <a:lnTo>
                  <a:pt x="111516" y="142568"/>
                </a:lnTo>
                <a:lnTo>
                  <a:pt x="83515" y="176881"/>
                </a:lnTo>
                <a:lnTo>
                  <a:pt x="59097" y="213980"/>
                </a:lnTo>
                <a:lnTo>
                  <a:pt x="38526" y="253603"/>
                </a:lnTo>
                <a:lnTo>
                  <a:pt x="22067" y="295485"/>
                </a:lnTo>
                <a:lnTo>
                  <a:pt x="9983" y="339363"/>
                </a:lnTo>
                <a:lnTo>
                  <a:pt x="2539" y="384974"/>
                </a:lnTo>
                <a:lnTo>
                  <a:pt x="0" y="432053"/>
                </a:lnTo>
                <a:lnTo>
                  <a:pt x="2540" y="479133"/>
                </a:lnTo>
                <a:lnTo>
                  <a:pt x="9983" y="524744"/>
                </a:lnTo>
                <a:lnTo>
                  <a:pt x="22067" y="568622"/>
                </a:lnTo>
                <a:lnTo>
                  <a:pt x="38526" y="610504"/>
                </a:lnTo>
                <a:lnTo>
                  <a:pt x="59097" y="650127"/>
                </a:lnTo>
                <a:lnTo>
                  <a:pt x="83515" y="687226"/>
                </a:lnTo>
                <a:lnTo>
                  <a:pt x="111516" y="721539"/>
                </a:lnTo>
                <a:lnTo>
                  <a:pt x="142836" y="752802"/>
                </a:lnTo>
                <a:lnTo>
                  <a:pt x="177210" y="780751"/>
                </a:lnTo>
                <a:lnTo>
                  <a:pt x="214376" y="805123"/>
                </a:lnTo>
                <a:lnTo>
                  <a:pt x="254067" y="825655"/>
                </a:lnTo>
                <a:lnTo>
                  <a:pt x="296021" y="842083"/>
                </a:lnTo>
                <a:lnTo>
                  <a:pt x="339973" y="854143"/>
                </a:lnTo>
                <a:lnTo>
                  <a:pt x="385660" y="861572"/>
                </a:lnTo>
                <a:lnTo>
                  <a:pt x="432816" y="864107"/>
                </a:lnTo>
                <a:lnTo>
                  <a:pt x="479971" y="861572"/>
                </a:lnTo>
                <a:lnTo>
                  <a:pt x="525658" y="854143"/>
                </a:lnTo>
                <a:lnTo>
                  <a:pt x="569610" y="842083"/>
                </a:lnTo>
                <a:lnTo>
                  <a:pt x="611564" y="825655"/>
                </a:lnTo>
                <a:lnTo>
                  <a:pt x="651256" y="805123"/>
                </a:lnTo>
                <a:lnTo>
                  <a:pt x="688421" y="780751"/>
                </a:lnTo>
                <a:lnTo>
                  <a:pt x="722795" y="752802"/>
                </a:lnTo>
                <a:lnTo>
                  <a:pt x="754115" y="721539"/>
                </a:lnTo>
                <a:lnTo>
                  <a:pt x="782116" y="687226"/>
                </a:lnTo>
                <a:lnTo>
                  <a:pt x="806534" y="650127"/>
                </a:lnTo>
                <a:lnTo>
                  <a:pt x="827105" y="610504"/>
                </a:lnTo>
                <a:lnTo>
                  <a:pt x="843564" y="568622"/>
                </a:lnTo>
                <a:lnTo>
                  <a:pt x="855648" y="524744"/>
                </a:lnTo>
                <a:lnTo>
                  <a:pt x="863092" y="479133"/>
                </a:lnTo>
                <a:lnTo>
                  <a:pt x="865632" y="432053"/>
                </a:lnTo>
                <a:lnTo>
                  <a:pt x="863092" y="384974"/>
                </a:lnTo>
                <a:lnTo>
                  <a:pt x="855648" y="339363"/>
                </a:lnTo>
                <a:lnTo>
                  <a:pt x="843564" y="295485"/>
                </a:lnTo>
                <a:lnTo>
                  <a:pt x="827105" y="253603"/>
                </a:lnTo>
                <a:lnTo>
                  <a:pt x="806534" y="213980"/>
                </a:lnTo>
                <a:lnTo>
                  <a:pt x="782116" y="176881"/>
                </a:lnTo>
                <a:lnTo>
                  <a:pt x="754115" y="142568"/>
                </a:lnTo>
                <a:lnTo>
                  <a:pt x="722795" y="111305"/>
                </a:lnTo>
                <a:lnTo>
                  <a:pt x="688421" y="83356"/>
                </a:lnTo>
                <a:lnTo>
                  <a:pt x="651256" y="58984"/>
                </a:lnTo>
                <a:lnTo>
                  <a:pt x="611564" y="38452"/>
                </a:lnTo>
                <a:lnTo>
                  <a:pt x="569610" y="22024"/>
                </a:lnTo>
                <a:lnTo>
                  <a:pt x="525658" y="9964"/>
                </a:lnTo>
                <a:lnTo>
                  <a:pt x="479971" y="2535"/>
                </a:lnTo>
                <a:lnTo>
                  <a:pt x="4328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15967" y="1833372"/>
            <a:ext cx="866140" cy="864235"/>
          </a:xfrm>
          <a:custGeom>
            <a:avLst/>
            <a:gdLst/>
            <a:ahLst/>
            <a:cxnLst/>
            <a:rect l="l" t="t" r="r" b="b"/>
            <a:pathLst>
              <a:path w="866139" h="864235">
                <a:moveTo>
                  <a:pt x="0" y="432053"/>
                </a:moveTo>
                <a:lnTo>
                  <a:pt x="2539" y="384974"/>
                </a:lnTo>
                <a:lnTo>
                  <a:pt x="9983" y="339363"/>
                </a:lnTo>
                <a:lnTo>
                  <a:pt x="22067" y="295485"/>
                </a:lnTo>
                <a:lnTo>
                  <a:pt x="38526" y="253603"/>
                </a:lnTo>
                <a:lnTo>
                  <a:pt x="59097" y="213980"/>
                </a:lnTo>
                <a:lnTo>
                  <a:pt x="83515" y="176881"/>
                </a:lnTo>
                <a:lnTo>
                  <a:pt x="111516" y="142568"/>
                </a:lnTo>
                <a:lnTo>
                  <a:pt x="142836" y="111305"/>
                </a:lnTo>
                <a:lnTo>
                  <a:pt x="177210" y="83356"/>
                </a:lnTo>
                <a:lnTo>
                  <a:pt x="214375" y="58984"/>
                </a:lnTo>
                <a:lnTo>
                  <a:pt x="254067" y="38452"/>
                </a:lnTo>
                <a:lnTo>
                  <a:pt x="296021" y="22024"/>
                </a:lnTo>
                <a:lnTo>
                  <a:pt x="339973" y="9964"/>
                </a:lnTo>
                <a:lnTo>
                  <a:pt x="385660" y="2535"/>
                </a:lnTo>
                <a:lnTo>
                  <a:pt x="432816" y="0"/>
                </a:lnTo>
                <a:lnTo>
                  <a:pt x="479971" y="2535"/>
                </a:lnTo>
                <a:lnTo>
                  <a:pt x="525658" y="9964"/>
                </a:lnTo>
                <a:lnTo>
                  <a:pt x="569610" y="22024"/>
                </a:lnTo>
                <a:lnTo>
                  <a:pt x="611564" y="38452"/>
                </a:lnTo>
                <a:lnTo>
                  <a:pt x="651256" y="58984"/>
                </a:lnTo>
                <a:lnTo>
                  <a:pt x="688421" y="83356"/>
                </a:lnTo>
                <a:lnTo>
                  <a:pt x="722795" y="111305"/>
                </a:lnTo>
                <a:lnTo>
                  <a:pt x="754115" y="142568"/>
                </a:lnTo>
                <a:lnTo>
                  <a:pt x="782116" y="176881"/>
                </a:lnTo>
                <a:lnTo>
                  <a:pt x="806534" y="213980"/>
                </a:lnTo>
                <a:lnTo>
                  <a:pt x="827105" y="253603"/>
                </a:lnTo>
                <a:lnTo>
                  <a:pt x="843564" y="295485"/>
                </a:lnTo>
                <a:lnTo>
                  <a:pt x="855648" y="339363"/>
                </a:lnTo>
                <a:lnTo>
                  <a:pt x="863092" y="384974"/>
                </a:lnTo>
                <a:lnTo>
                  <a:pt x="865632" y="432053"/>
                </a:lnTo>
                <a:lnTo>
                  <a:pt x="863092" y="479133"/>
                </a:lnTo>
                <a:lnTo>
                  <a:pt x="855648" y="524744"/>
                </a:lnTo>
                <a:lnTo>
                  <a:pt x="843564" y="568622"/>
                </a:lnTo>
                <a:lnTo>
                  <a:pt x="827105" y="610504"/>
                </a:lnTo>
                <a:lnTo>
                  <a:pt x="806534" y="650127"/>
                </a:lnTo>
                <a:lnTo>
                  <a:pt x="782116" y="687226"/>
                </a:lnTo>
                <a:lnTo>
                  <a:pt x="754115" y="721539"/>
                </a:lnTo>
                <a:lnTo>
                  <a:pt x="722795" y="752802"/>
                </a:lnTo>
                <a:lnTo>
                  <a:pt x="688421" y="780751"/>
                </a:lnTo>
                <a:lnTo>
                  <a:pt x="651256" y="805123"/>
                </a:lnTo>
                <a:lnTo>
                  <a:pt x="611564" y="825655"/>
                </a:lnTo>
                <a:lnTo>
                  <a:pt x="569610" y="842083"/>
                </a:lnTo>
                <a:lnTo>
                  <a:pt x="525658" y="854143"/>
                </a:lnTo>
                <a:lnTo>
                  <a:pt x="479971" y="861572"/>
                </a:lnTo>
                <a:lnTo>
                  <a:pt x="432816" y="864107"/>
                </a:lnTo>
                <a:lnTo>
                  <a:pt x="385660" y="861572"/>
                </a:lnTo>
                <a:lnTo>
                  <a:pt x="339973" y="854143"/>
                </a:lnTo>
                <a:lnTo>
                  <a:pt x="296021" y="842083"/>
                </a:lnTo>
                <a:lnTo>
                  <a:pt x="254067" y="825655"/>
                </a:lnTo>
                <a:lnTo>
                  <a:pt x="214375" y="805123"/>
                </a:lnTo>
                <a:lnTo>
                  <a:pt x="177210" y="780751"/>
                </a:lnTo>
                <a:lnTo>
                  <a:pt x="142836" y="752802"/>
                </a:lnTo>
                <a:lnTo>
                  <a:pt x="111516" y="721539"/>
                </a:lnTo>
                <a:lnTo>
                  <a:pt x="83515" y="687226"/>
                </a:lnTo>
                <a:lnTo>
                  <a:pt x="59097" y="650127"/>
                </a:lnTo>
                <a:lnTo>
                  <a:pt x="38526" y="610504"/>
                </a:lnTo>
                <a:lnTo>
                  <a:pt x="22067" y="568622"/>
                </a:lnTo>
                <a:lnTo>
                  <a:pt x="9983" y="524744"/>
                </a:lnTo>
                <a:lnTo>
                  <a:pt x="2540" y="479133"/>
                </a:lnTo>
                <a:lnTo>
                  <a:pt x="0" y="432053"/>
                </a:lnTo>
                <a:close/>
              </a:path>
            </a:pathLst>
          </a:custGeom>
          <a:ln w="57912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22704" y="1973560"/>
            <a:ext cx="575945" cy="575945"/>
          </a:xfrm>
          <a:custGeom>
            <a:avLst/>
            <a:gdLst/>
            <a:ahLst/>
            <a:cxnLst/>
            <a:rect l="l" t="t" r="r" b="b"/>
            <a:pathLst>
              <a:path w="575944" h="575944">
                <a:moveTo>
                  <a:pt x="287893" y="0"/>
                </a:moveTo>
                <a:lnTo>
                  <a:pt x="241355" y="3785"/>
                </a:lnTo>
                <a:lnTo>
                  <a:pt x="197149" y="14737"/>
                </a:lnTo>
                <a:lnTo>
                  <a:pt x="155880" y="32252"/>
                </a:lnTo>
                <a:lnTo>
                  <a:pt x="118151" y="55726"/>
                </a:lnTo>
                <a:lnTo>
                  <a:pt x="84568" y="84554"/>
                </a:lnTo>
                <a:lnTo>
                  <a:pt x="55736" y="118132"/>
                </a:lnTo>
                <a:lnTo>
                  <a:pt x="32258" y="155855"/>
                </a:lnTo>
                <a:lnTo>
                  <a:pt x="14740" y="197119"/>
                </a:lnTo>
                <a:lnTo>
                  <a:pt x="3785" y="241320"/>
                </a:lnTo>
                <a:lnTo>
                  <a:pt x="0" y="287853"/>
                </a:lnTo>
                <a:lnTo>
                  <a:pt x="3785" y="334383"/>
                </a:lnTo>
                <a:lnTo>
                  <a:pt x="14740" y="378581"/>
                </a:lnTo>
                <a:lnTo>
                  <a:pt x="32258" y="419842"/>
                </a:lnTo>
                <a:lnTo>
                  <a:pt x="55736" y="457564"/>
                </a:lnTo>
                <a:lnTo>
                  <a:pt x="84568" y="491140"/>
                </a:lnTo>
                <a:lnTo>
                  <a:pt x="118151" y="519967"/>
                </a:lnTo>
                <a:lnTo>
                  <a:pt x="155880" y="543441"/>
                </a:lnTo>
                <a:lnTo>
                  <a:pt x="197149" y="560956"/>
                </a:lnTo>
                <a:lnTo>
                  <a:pt x="241355" y="571908"/>
                </a:lnTo>
                <a:lnTo>
                  <a:pt x="287893" y="575693"/>
                </a:lnTo>
                <a:lnTo>
                  <a:pt x="334431" y="571908"/>
                </a:lnTo>
                <a:lnTo>
                  <a:pt x="378638" y="560956"/>
                </a:lnTo>
                <a:lnTo>
                  <a:pt x="419907" y="543441"/>
                </a:lnTo>
                <a:lnTo>
                  <a:pt x="437464" y="532518"/>
                </a:lnTo>
                <a:lnTo>
                  <a:pt x="247108" y="532518"/>
                </a:lnTo>
                <a:lnTo>
                  <a:pt x="198715" y="516060"/>
                </a:lnTo>
                <a:lnTo>
                  <a:pt x="155053" y="491207"/>
                </a:lnTo>
                <a:lnTo>
                  <a:pt x="117256" y="458758"/>
                </a:lnTo>
                <a:lnTo>
                  <a:pt x="86457" y="419514"/>
                </a:lnTo>
                <a:lnTo>
                  <a:pt x="63787" y="374272"/>
                </a:lnTo>
                <a:lnTo>
                  <a:pt x="50381" y="323833"/>
                </a:lnTo>
                <a:lnTo>
                  <a:pt x="47982" y="319036"/>
                </a:lnTo>
                <a:lnTo>
                  <a:pt x="52780" y="311840"/>
                </a:lnTo>
                <a:lnTo>
                  <a:pt x="95964" y="311840"/>
                </a:lnTo>
                <a:lnTo>
                  <a:pt x="104773" y="310116"/>
                </a:lnTo>
                <a:lnTo>
                  <a:pt x="112458" y="305244"/>
                </a:lnTo>
                <a:lnTo>
                  <a:pt x="117894" y="297673"/>
                </a:lnTo>
                <a:lnTo>
                  <a:pt x="119955" y="287853"/>
                </a:lnTo>
                <a:lnTo>
                  <a:pt x="118231" y="279046"/>
                </a:lnTo>
                <a:lnTo>
                  <a:pt x="113358" y="271363"/>
                </a:lnTo>
                <a:lnTo>
                  <a:pt x="105786" y="265928"/>
                </a:lnTo>
                <a:lnTo>
                  <a:pt x="95964" y="263867"/>
                </a:lnTo>
                <a:lnTo>
                  <a:pt x="55179" y="263867"/>
                </a:lnTo>
                <a:lnTo>
                  <a:pt x="50381" y="259069"/>
                </a:lnTo>
                <a:lnTo>
                  <a:pt x="50381" y="249475"/>
                </a:lnTo>
                <a:lnTo>
                  <a:pt x="56116" y="222557"/>
                </a:lnTo>
                <a:lnTo>
                  <a:pt x="78383" y="170530"/>
                </a:lnTo>
                <a:lnTo>
                  <a:pt x="105561" y="139122"/>
                </a:lnTo>
                <a:lnTo>
                  <a:pt x="171548" y="139122"/>
                </a:lnTo>
                <a:lnTo>
                  <a:pt x="170337" y="136724"/>
                </a:lnTo>
                <a:lnTo>
                  <a:pt x="141547" y="107940"/>
                </a:lnTo>
                <a:lnTo>
                  <a:pt x="141547" y="98345"/>
                </a:lnTo>
                <a:lnTo>
                  <a:pt x="196427" y="65663"/>
                </a:lnTo>
                <a:lnTo>
                  <a:pt x="251907" y="50372"/>
                </a:lnTo>
                <a:lnTo>
                  <a:pt x="256705" y="47973"/>
                </a:lnTo>
                <a:lnTo>
                  <a:pt x="445174" y="47973"/>
                </a:lnTo>
                <a:lnTo>
                  <a:pt x="419907" y="32252"/>
                </a:lnTo>
                <a:lnTo>
                  <a:pt x="378638" y="14737"/>
                </a:lnTo>
                <a:lnTo>
                  <a:pt x="334431" y="3785"/>
                </a:lnTo>
                <a:lnTo>
                  <a:pt x="287893" y="0"/>
                </a:lnTo>
                <a:close/>
              </a:path>
              <a:path w="575944" h="575944">
                <a:moveTo>
                  <a:pt x="285494" y="462956"/>
                </a:moveTo>
                <a:lnTo>
                  <a:pt x="276685" y="464680"/>
                </a:lnTo>
                <a:lnTo>
                  <a:pt x="269000" y="469552"/>
                </a:lnTo>
                <a:lnTo>
                  <a:pt x="263565" y="477123"/>
                </a:lnTo>
                <a:lnTo>
                  <a:pt x="261503" y="486943"/>
                </a:lnTo>
                <a:lnTo>
                  <a:pt x="261503" y="527720"/>
                </a:lnTo>
                <a:lnTo>
                  <a:pt x="256705" y="532518"/>
                </a:lnTo>
                <a:lnTo>
                  <a:pt x="316683" y="532518"/>
                </a:lnTo>
                <a:lnTo>
                  <a:pt x="311885" y="530119"/>
                </a:lnTo>
                <a:lnTo>
                  <a:pt x="309485" y="522923"/>
                </a:lnTo>
                <a:lnTo>
                  <a:pt x="309485" y="486943"/>
                </a:lnTo>
                <a:lnTo>
                  <a:pt x="307761" y="478135"/>
                </a:lnTo>
                <a:lnTo>
                  <a:pt x="302888" y="470452"/>
                </a:lnTo>
                <a:lnTo>
                  <a:pt x="295316" y="465017"/>
                </a:lnTo>
                <a:lnTo>
                  <a:pt x="285494" y="462956"/>
                </a:lnTo>
                <a:close/>
              </a:path>
              <a:path w="575944" h="575944">
                <a:moveTo>
                  <a:pt x="424643" y="405388"/>
                </a:moveTo>
                <a:lnTo>
                  <a:pt x="415796" y="407187"/>
                </a:lnTo>
                <a:lnTo>
                  <a:pt x="407849" y="412584"/>
                </a:lnTo>
                <a:lnTo>
                  <a:pt x="402451" y="420530"/>
                </a:lnTo>
                <a:lnTo>
                  <a:pt x="400652" y="429375"/>
                </a:lnTo>
                <a:lnTo>
                  <a:pt x="402451" y="438220"/>
                </a:lnTo>
                <a:lnTo>
                  <a:pt x="407849" y="446165"/>
                </a:lnTo>
                <a:lnTo>
                  <a:pt x="436639" y="474949"/>
                </a:lnTo>
                <a:lnTo>
                  <a:pt x="434239" y="479747"/>
                </a:lnTo>
                <a:lnTo>
                  <a:pt x="434239" y="482145"/>
                </a:lnTo>
                <a:lnTo>
                  <a:pt x="431840" y="486943"/>
                </a:lnTo>
                <a:lnTo>
                  <a:pt x="379360" y="517226"/>
                </a:lnTo>
                <a:lnTo>
                  <a:pt x="323880" y="532518"/>
                </a:lnTo>
                <a:lnTo>
                  <a:pt x="437464" y="532518"/>
                </a:lnTo>
                <a:lnTo>
                  <a:pt x="457636" y="519967"/>
                </a:lnTo>
                <a:lnTo>
                  <a:pt x="491218" y="491140"/>
                </a:lnTo>
                <a:lnTo>
                  <a:pt x="520051" y="457564"/>
                </a:lnTo>
                <a:lnTo>
                  <a:pt x="530131" y="441368"/>
                </a:lnTo>
                <a:lnTo>
                  <a:pt x="472625" y="441368"/>
                </a:lnTo>
                <a:lnTo>
                  <a:pt x="467827" y="436571"/>
                </a:lnTo>
                <a:lnTo>
                  <a:pt x="465428" y="436571"/>
                </a:lnTo>
                <a:lnTo>
                  <a:pt x="441437" y="412584"/>
                </a:lnTo>
                <a:lnTo>
                  <a:pt x="433490" y="407187"/>
                </a:lnTo>
                <a:lnTo>
                  <a:pt x="424643" y="405388"/>
                </a:lnTo>
                <a:close/>
              </a:path>
              <a:path w="575944" h="575944">
                <a:moveTo>
                  <a:pt x="449029" y="50372"/>
                </a:moveTo>
                <a:lnTo>
                  <a:pt x="326279" y="50372"/>
                </a:lnTo>
                <a:lnTo>
                  <a:pt x="375861" y="63964"/>
                </a:lnTo>
                <a:lnTo>
                  <a:pt x="420644" y="87152"/>
                </a:lnTo>
                <a:lnTo>
                  <a:pt x="459430" y="118735"/>
                </a:lnTo>
                <a:lnTo>
                  <a:pt x="491019" y="157516"/>
                </a:lnTo>
                <a:lnTo>
                  <a:pt x="514210" y="202295"/>
                </a:lnTo>
                <a:lnTo>
                  <a:pt x="527805" y="251873"/>
                </a:lnTo>
                <a:lnTo>
                  <a:pt x="527805" y="259069"/>
                </a:lnTo>
                <a:lnTo>
                  <a:pt x="525406" y="263867"/>
                </a:lnTo>
                <a:lnTo>
                  <a:pt x="518209" y="266265"/>
                </a:lnTo>
                <a:lnTo>
                  <a:pt x="482222" y="266265"/>
                </a:lnTo>
                <a:lnTo>
                  <a:pt x="473413" y="267989"/>
                </a:lnTo>
                <a:lnTo>
                  <a:pt x="465728" y="272862"/>
                </a:lnTo>
                <a:lnTo>
                  <a:pt x="460292" y="280432"/>
                </a:lnTo>
                <a:lnTo>
                  <a:pt x="458231" y="290252"/>
                </a:lnTo>
                <a:lnTo>
                  <a:pt x="459955" y="299060"/>
                </a:lnTo>
                <a:lnTo>
                  <a:pt x="464828" y="306743"/>
                </a:lnTo>
                <a:lnTo>
                  <a:pt x="472400" y="312177"/>
                </a:lnTo>
                <a:lnTo>
                  <a:pt x="482222" y="314239"/>
                </a:lnTo>
                <a:lnTo>
                  <a:pt x="523007" y="314239"/>
                </a:lnTo>
                <a:lnTo>
                  <a:pt x="527805" y="319036"/>
                </a:lnTo>
                <a:lnTo>
                  <a:pt x="527805" y="328631"/>
                </a:lnTo>
                <a:lnTo>
                  <a:pt x="522070" y="356928"/>
                </a:lnTo>
                <a:lnTo>
                  <a:pt x="499803" y="409923"/>
                </a:lnTo>
                <a:lnTo>
                  <a:pt x="472625" y="441368"/>
                </a:lnTo>
                <a:lnTo>
                  <a:pt x="530131" y="441368"/>
                </a:lnTo>
                <a:lnTo>
                  <a:pt x="543529" y="419842"/>
                </a:lnTo>
                <a:lnTo>
                  <a:pt x="561047" y="378581"/>
                </a:lnTo>
                <a:lnTo>
                  <a:pt x="572001" y="334383"/>
                </a:lnTo>
                <a:lnTo>
                  <a:pt x="575787" y="287853"/>
                </a:lnTo>
                <a:lnTo>
                  <a:pt x="572001" y="241320"/>
                </a:lnTo>
                <a:lnTo>
                  <a:pt x="561047" y="197119"/>
                </a:lnTo>
                <a:lnTo>
                  <a:pt x="543529" y="155855"/>
                </a:lnTo>
                <a:lnTo>
                  <a:pt x="520051" y="118132"/>
                </a:lnTo>
                <a:lnTo>
                  <a:pt x="491218" y="84554"/>
                </a:lnTo>
                <a:lnTo>
                  <a:pt x="457636" y="55726"/>
                </a:lnTo>
                <a:lnTo>
                  <a:pt x="449029" y="50372"/>
                </a:lnTo>
                <a:close/>
              </a:path>
              <a:path w="575944" h="575944">
                <a:moveTo>
                  <a:pt x="171548" y="139122"/>
                </a:moveTo>
                <a:lnTo>
                  <a:pt x="105561" y="139122"/>
                </a:lnTo>
                <a:lnTo>
                  <a:pt x="110359" y="143920"/>
                </a:lnTo>
                <a:lnTo>
                  <a:pt x="112758" y="143920"/>
                </a:lnTo>
                <a:lnTo>
                  <a:pt x="136749" y="167906"/>
                </a:lnTo>
                <a:lnTo>
                  <a:pt x="143309" y="173341"/>
                </a:lnTo>
                <a:lnTo>
                  <a:pt x="151444" y="175402"/>
                </a:lnTo>
                <a:lnTo>
                  <a:pt x="160028" y="174315"/>
                </a:lnTo>
                <a:lnTo>
                  <a:pt x="167938" y="170305"/>
                </a:lnTo>
                <a:lnTo>
                  <a:pt x="173373" y="162359"/>
                </a:lnTo>
                <a:lnTo>
                  <a:pt x="175435" y="153514"/>
                </a:lnTo>
                <a:lnTo>
                  <a:pt x="174348" y="144669"/>
                </a:lnTo>
                <a:lnTo>
                  <a:pt x="171548" y="139122"/>
                </a:lnTo>
                <a:close/>
              </a:path>
              <a:path w="575944" h="575944">
                <a:moveTo>
                  <a:pt x="445174" y="47973"/>
                </a:moveTo>
                <a:lnTo>
                  <a:pt x="256705" y="47973"/>
                </a:lnTo>
                <a:lnTo>
                  <a:pt x="263902" y="52770"/>
                </a:lnTo>
                <a:lnTo>
                  <a:pt x="263902" y="95946"/>
                </a:lnTo>
                <a:lnTo>
                  <a:pt x="265627" y="104754"/>
                </a:lnTo>
                <a:lnTo>
                  <a:pt x="270500" y="112437"/>
                </a:lnTo>
                <a:lnTo>
                  <a:pt x="278072" y="117872"/>
                </a:lnTo>
                <a:lnTo>
                  <a:pt x="287893" y="119933"/>
                </a:lnTo>
                <a:lnTo>
                  <a:pt x="296703" y="118209"/>
                </a:lnTo>
                <a:lnTo>
                  <a:pt x="304387" y="113337"/>
                </a:lnTo>
                <a:lnTo>
                  <a:pt x="309823" y="105766"/>
                </a:lnTo>
                <a:lnTo>
                  <a:pt x="311885" y="95946"/>
                </a:lnTo>
                <a:lnTo>
                  <a:pt x="311885" y="55169"/>
                </a:lnTo>
                <a:lnTo>
                  <a:pt x="316683" y="50372"/>
                </a:lnTo>
                <a:lnTo>
                  <a:pt x="449029" y="50372"/>
                </a:lnTo>
                <a:lnTo>
                  <a:pt x="445174" y="47973"/>
                </a:lnTo>
                <a:close/>
              </a:path>
            </a:pathLst>
          </a:custGeom>
          <a:solidFill>
            <a:srgbClr val="12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65188" y="2116581"/>
            <a:ext cx="288925" cy="291465"/>
          </a:xfrm>
          <a:custGeom>
            <a:avLst/>
            <a:gdLst/>
            <a:ahLst/>
            <a:cxnLst/>
            <a:rect l="l" t="t" r="r" b="b"/>
            <a:pathLst>
              <a:path w="288925" h="291464">
                <a:moveTo>
                  <a:pt x="263940" y="0"/>
                </a:moveTo>
                <a:lnTo>
                  <a:pt x="97426" y="60866"/>
                </a:lnTo>
                <a:lnTo>
                  <a:pt x="66725" y="84821"/>
                </a:lnTo>
                <a:lnTo>
                  <a:pt x="1461" y="257570"/>
                </a:lnTo>
                <a:lnTo>
                  <a:pt x="0" y="266828"/>
                </a:lnTo>
                <a:lnTo>
                  <a:pt x="2361" y="275860"/>
                </a:lnTo>
                <a:lnTo>
                  <a:pt x="7872" y="283543"/>
                </a:lnTo>
                <a:lnTo>
                  <a:pt x="15856" y="288753"/>
                </a:lnTo>
                <a:lnTo>
                  <a:pt x="20654" y="291152"/>
                </a:lnTo>
                <a:lnTo>
                  <a:pt x="27852" y="291152"/>
                </a:lnTo>
                <a:lnTo>
                  <a:pt x="32650" y="288753"/>
                </a:lnTo>
                <a:lnTo>
                  <a:pt x="188592" y="223989"/>
                </a:lnTo>
                <a:lnTo>
                  <a:pt x="219781" y="192806"/>
                </a:lnTo>
                <a:lnTo>
                  <a:pt x="222770" y="185610"/>
                </a:lnTo>
                <a:lnTo>
                  <a:pt x="145408" y="185610"/>
                </a:lnTo>
                <a:lnTo>
                  <a:pt x="129927" y="182274"/>
                </a:lnTo>
                <a:lnTo>
                  <a:pt x="116919" y="173317"/>
                </a:lnTo>
                <a:lnTo>
                  <a:pt x="107960" y="160312"/>
                </a:lnTo>
                <a:lnTo>
                  <a:pt x="104623" y="144833"/>
                </a:lnTo>
                <a:lnTo>
                  <a:pt x="107960" y="129354"/>
                </a:lnTo>
                <a:lnTo>
                  <a:pt x="116919" y="116349"/>
                </a:lnTo>
                <a:lnTo>
                  <a:pt x="129927" y="107391"/>
                </a:lnTo>
                <a:lnTo>
                  <a:pt x="145408" y="104055"/>
                </a:lnTo>
                <a:lnTo>
                  <a:pt x="256650" y="104055"/>
                </a:lnTo>
                <a:lnTo>
                  <a:pt x="284557" y="36879"/>
                </a:lnTo>
                <a:lnTo>
                  <a:pt x="288231" y="28334"/>
                </a:lnTo>
                <a:lnTo>
                  <a:pt x="288756" y="20688"/>
                </a:lnTo>
                <a:lnTo>
                  <a:pt x="286581" y="13942"/>
                </a:lnTo>
                <a:lnTo>
                  <a:pt x="282158" y="8095"/>
                </a:lnTo>
                <a:lnTo>
                  <a:pt x="276385" y="3598"/>
                </a:lnTo>
                <a:lnTo>
                  <a:pt x="270162" y="899"/>
                </a:lnTo>
                <a:lnTo>
                  <a:pt x="263940" y="0"/>
                </a:lnTo>
                <a:close/>
              </a:path>
              <a:path w="288925" h="291464">
                <a:moveTo>
                  <a:pt x="256650" y="104055"/>
                </a:moveTo>
                <a:lnTo>
                  <a:pt x="145408" y="104055"/>
                </a:lnTo>
                <a:lnTo>
                  <a:pt x="160890" y="107391"/>
                </a:lnTo>
                <a:lnTo>
                  <a:pt x="173898" y="116349"/>
                </a:lnTo>
                <a:lnTo>
                  <a:pt x="182857" y="129354"/>
                </a:lnTo>
                <a:lnTo>
                  <a:pt x="186193" y="144833"/>
                </a:lnTo>
                <a:lnTo>
                  <a:pt x="182857" y="160312"/>
                </a:lnTo>
                <a:lnTo>
                  <a:pt x="173898" y="173317"/>
                </a:lnTo>
                <a:lnTo>
                  <a:pt x="160890" y="182274"/>
                </a:lnTo>
                <a:lnTo>
                  <a:pt x="145408" y="185610"/>
                </a:lnTo>
                <a:lnTo>
                  <a:pt x="222770" y="185610"/>
                </a:lnTo>
                <a:lnTo>
                  <a:pt x="256650" y="104055"/>
                </a:lnTo>
                <a:close/>
              </a:path>
            </a:pathLst>
          </a:custGeom>
          <a:solidFill>
            <a:srgbClr val="12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7243" y="2016231"/>
            <a:ext cx="283210" cy="309245"/>
          </a:xfrm>
          <a:custGeom>
            <a:avLst/>
            <a:gdLst/>
            <a:ahLst/>
            <a:cxnLst/>
            <a:rect l="l" t="t" r="r" b="b"/>
            <a:pathLst>
              <a:path w="283210" h="309244">
                <a:moveTo>
                  <a:pt x="240863" y="0"/>
                </a:moveTo>
                <a:lnTo>
                  <a:pt x="20944" y="0"/>
                </a:lnTo>
                <a:lnTo>
                  <a:pt x="12370" y="1509"/>
                </a:lnTo>
                <a:lnTo>
                  <a:pt x="5759" y="5776"/>
                </a:lnTo>
                <a:lnTo>
                  <a:pt x="1505" y="12405"/>
                </a:lnTo>
                <a:lnTo>
                  <a:pt x="0" y="21004"/>
                </a:lnTo>
                <a:lnTo>
                  <a:pt x="1505" y="29602"/>
                </a:lnTo>
                <a:lnTo>
                  <a:pt x="5759" y="36232"/>
                </a:lnTo>
                <a:lnTo>
                  <a:pt x="12370" y="40498"/>
                </a:lnTo>
                <a:lnTo>
                  <a:pt x="20944" y="42008"/>
                </a:lnTo>
                <a:lnTo>
                  <a:pt x="238769" y="42008"/>
                </a:lnTo>
                <a:lnTo>
                  <a:pt x="240863" y="44109"/>
                </a:lnTo>
                <a:lnTo>
                  <a:pt x="240863" y="264666"/>
                </a:lnTo>
                <a:lnTo>
                  <a:pt x="238769" y="266767"/>
                </a:lnTo>
                <a:lnTo>
                  <a:pt x="62833" y="266767"/>
                </a:lnTo>
                <a:lnTo>
                  <a:pt x="54259" y="268276"/>
                </a:lnTo>
                <a:lnTo>
                  <a:pt x="47649" y="272543"/>
                </a:lnTo>
                <a:lnTo>
                  <a:pt x="43394" y="279172"/>
                </a:lnTo>
                <a:lnTo>
                  <a:pt x="41889" y="287771"/>
                </a:lnTo>
                <a:lnTo>
                  <a:pt x="43394" y="296370"/>
                </a:lnTo>
                <a:lnTo>
                  <a:pt x="47649" y="302999"/>
                </a:lnTo>
                <a:lnTo>
                  <a:pt x="54259" y="307266"/>
                </a:lnTo>
                <a:lnTo>
                  <a:pt x="62833" y="308775"/>
                </a:lnTo>
                <a:lnTo>
                  <a:pt x="240863" y="308775"/>
                </a:lnTo>
                <a:lnTo>
                  <a:pt x="257128" y="305460"/>
                </a:lnTo>
                <a:lnTo>
                  <a:pt x="270447" y="296435"/>
                </a:lnTo>
                <a:lnTo>
                  <a:pt x="279447" y="283078"/>
                </a:lnTo>
                <a:lnTo>
                  <a:pt x="282752" y="266767"/>
                </a:lnTo>
                <a:lnTo>
                  <a:pt x="282752" y="42008"/>
                </a:lnTo>
                <a:lnTo>
                  <a:pt x="279447" y="25697"/>
                </a:lnTo>
                <a:lnTo>
                  <a:pt x="270447" y="12340"/>
                </a:lnTo>
                <a:lnTo>
                  <a:pt x="257128" y="3314"/>
                </a:lnTo>
                <a:lnTo>
                  <a:pt x="240863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00508" y="2100261"/>
            <a:ext cx="0" cy="158115"/>
          </a:xfrm>
          <a:custGeom>
            <a:avLst/>
            <a:gdLst/>
            <a:ahLst/>
            <a:cxnLst/>
            <a:rect l="l" t="t" r="r" b="b"/>
            <a:pathLst>
              <a:path h="158114">
                <a:moveTo>
                  <a:pt x="0" y="0"/>
                </a:moveTo>
                <a:lnTo>
                  <a:pt x="0" y="157532"/>
                </a:lnTo>
              </a:path>
            </a:pathLst>
          </a:custGeom>
          <a:ln w="52361">
            <a:solidFill>
              <a:srgbClr val="0F7E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28741" y="2016231"/>
            <a:ext cx="167557" cy="168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16730" y="2152772"/>
            <a:ext cx="0" cy="105410"/>
          </a:xfrm>
          <a:custGeom>
            <a:avLst/>
            <a:gdLst/>
            <a:ahLst/>
            <a:cxnLst/>
            <a:rect l="l" t="t" r="r" b="b"/>
            <a:pathLst>
              <a:path h="105410">
                <a:moveTo>
                  <a:pt x="0" y="0"/>
                </a:moveTo>
                <a:lnTo>
                  <a:pt x="0" y="105021"/>
                </a:lnTo>
              </a:path>
            </a:pathLst>
          </a:custGeom>
          <a:ln w="52361">
            <a:solidFill>
              <a:srgbClr val="0F7E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97323" y="2192668"/>
            <a:ext cx="230504" cy="328295"/>
          </a:xfrm>
          <a:custGeom>
            <a:avLst/>
            <a:gdLst/>
            <a:ahLst/>
            <a:cxnLst/>
            <a:rect l="l" t="t" r="r" b="b"/>
            <a:pathLst>
              <a:path w="230504" h="328294">
                <a:moveTo>
                  <a:pt x="115195" y="0"/>
                </a:moveTo>
                <a:lnTo>
                  <a:pt x="70688" y="9519"/>
                </a:lnTo>
                <a:lnTo>
                  <a:pt x="34035" y="35188"/>
                </a:lnTo>
                <a:lnTo>
                  <a:pt x="9163" y="72671"/>
                </a:lnTo>
                <a:lnTo>
                  <a:pt x="0" y="117636"/>
                </a:lnTo>
                <a:lnTo>
                  <a:pt x="0" y="197452"/>
                </a:lnTo>
                <a:lnTo>
                  <a:pt x="4188" y="201653"/>
                </a:lnTo>
                <a:lnTo>
                  <a:pt x="52361" y="201653"/>
                </a:lnTo>
                <a:lnTo>
                  <a:pt x="62833" y="317176"/>
                </a:lnTo>
                <a:lnTo>
                  <a:pt x="62833" y="323478"/>
                </a:lnTo>
                <a:lnTo>
                  <a:pt x="67022" y="327679"/>
                </a:lnTo>
                <a:lnTo>
                  <a:pt x="163368" y="327679"/>
                </a:lnTo>
                <a:lnTo>
                  <a:pt x="167557" y="323478"/>
                </a:lnTo>
                <a:lnTo>
                  <a:pt x="167557" y="317176"/>
                </a:lnTo>
                <a:lnTo>
                  <a:pt x="173840" y="231059"/>
                </a:lnTo>
                <a:lnTo>
                  <a:pt x="173840" y="222657"/>
                </a:lnTo>
                <a:lnTo>
                  <a:pt x="171746" y="216356"/>
                </a:lnTo>
                <a:lnTo>
                  <a:pt x="171746" y="207954"/>
                </a:lnTo>
                <a:lnTo>
                  <a:pt x="186145" y="159119"/>
                </a:lnTo>
                <a:lnTo>
                  <a:pt x="224107" y="126038"/>
                </a:lnTo>
                <a:lnTo>
                  <a:pt x="228296" y="123937"/>
                </a:lnTo>
                <a:lnTo>
                  <a:pt x="230391" y="119736"/>
                </a:lnTo>
                <a:lnTo>
                  <a:pt x="230391" y="115535"/>
                </a:lnTo>
                <a:lnTo>
                  <a:pt x="221227" y="70899"/>
                </a:lnTo>
                <a:lnTo>
                  <a:pt x="196356" y="34138"/>
                </a:lnTo>
                <a:lnTo>
                  <a:pt x="159703" y="9191"/>
                </a:lnTo>
                <a:lnTo>
                  <a:pt x="11519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79542" y="2354840"/>
            <a:ext cx="320675" cy="165735"/>
          </a:xfrm>
          <a:custGeom>
            <a:avLst/>
            <a:gdLst/>
            <a:ahLst/>
            <a:cxnLst/>
            <a:rect l="l" t="t" r="r" b="b"/>
            <a:pathLst>
              <a:path w="320675" h="165735">
                <a:moveTo>
                  <a:pt x="117290" y="115097"/>
                </a:moveTo>
                <a:lnTo>
                  <a:pt x="54456" y="115097"/>
                </a:lnTo>
                <a:lnTo>
                  <a:pt x="39533" y="120939"/>
                </a:lnTo>
                <a:lnTo>
                  <a:pt x="26180" y="128749"/>
                </a:lnTo>
                <a:lnTo>
                  <a:pt x="14336" y="138201"/>
                </a:lnTo>
                <a:lnTo>
                  <a:pt x="4188" y="148703"/>
                </a:lnTo>
                <a:lnTo>
                  <a:pt x="0" y="152904"/>
                </a:lnTo>
                <a:lnTo>
                  <a:pt x="2094" y="159205"/>
                </a:lnTo>
                <a:lnTo>
                  <a:pt x="6283" y="163406"/>
                </a:lnTo>
                <a:lnTo>
                  <a:pt x="6283" y="165507"/>
                </a:lnTo>
                <a:lnTo>
                  <a:pt x="316264" y="165507"/>
                </a:lnTo>
                <a:lnTo>
                  <a:pt x="320453" y="161306"/>
                </a:lnTo>
                <a:lnTo>
                  <a:pt x="320453" y="150803"/>
                </a:lnTo>
                <a:lnTo>
                  <a:pt x="318358" y="148703"/>
                </a:lnTo>
                <a:lnTo>
                  <a:pt x="310846" y="140301"/>
                </a:lnTo>
                <a:lnTo>
                  <a:pt x="161273" y="140301"/>
                </a:lnTo>
                <a:lnTo>
                  <a:pt x="159096" y="138136"/>
                </a:lnTo>
                <a:lnTo>
                  <a:pt x="149688" y="130751"/>
                </a:lnTo>
                <a:lnTo>
                  <a:pt x="139805" y="124286"/>
                </a:lnTo>
                <a:lnTo>
                  <a:pt x="129136" y="119002"/>
                </a:lnTo>
                <a:lnTo>
                  <a:pt x="117290" y="115097"/>
                </a:lnTo>
                <a:close/>
              </a:path>
              <a:path w="320675" h="165735">
                <a:moveTo>
                  <a:pt x="268091" y="115097"/>
                </a:moveTo>
                <a:lnTo>
                  <a:pt x="205257" y="115097"/>
                </a:lnTo>
                <a:lnTo>
                  <a:pt x="194327" y="119002"/>
                </a:lnTo>
                <a:lnTo>
                  <a:pt x="183789" y="124286"/>
                </a:lnTo>
                <a:lnTo>
                  <a:pt x="174037" y="130751"/>
                </a:lnTo>
                <a:lnTo>
                  <a:pt x="165462" y="138201"/>
                </a:lnTo>
                <a:lnTo>
                  <a:pt x="163368" y="140301"/>
                </a:lnTo>
                <a:lnTo>
                  <a:pt x="310846" y="140301"/>
                </a:lnTo>
                <a:lnTo>
                  <a:pt x="307853" y="136954"/>
                </a:lnTo>
                <a:lnTo>
                  <a:pt x="295581" y="127174"/>
                </a:lnTo>
                <a:lnTo>
                  <a:pt x="282131" y="119757"/>
                </a:lnTo>
                <a:lnTo>
                  <a:pt x="268091" y="115097"/>
                </a:lnTo>
                <a:close/>
              </a:path>
              <a:path w="320675" h="165735">
                <a:moveTo>
                  <a:pt x="76022" y="0"/>
                </a:moveTo>
                <a:lnTo>
                  <a:pt x="54456" y="7975"/>
                </a:lnTo>
                <a:lnTo>
                  <a:pt x="37667" y="23695"/>
                </a:lnTo>
                <a:lnTo>
                  <a:pt x="28537" y="43945"/>
                </a:lnTo>
                <a:lnTo>
                  <a:pt x="27653" y="66163"/>
                </a:lnTo>
                <a:lnTo>
                  <a:pt x="35605" y="87791"/>
                </a:lnTo>
                <a:lnTo>
                  <a:pt x="39140" y="93699"/>
                </a:lnTo>
                <a:lnTo>
                  <a:pt x="43460" y="98818"/>
                </a:lnTo>
                <a:lnTo>
                  <a:pt x="48565" y="103150"/>
                </a:lnTo>
                <a:lnTo>
                  <a:pt x="54456" y="106695"/>
                </a:lnTo>
                <a:lnTo>
                  <a:pt x="58645" y="110896"/>
                </a:lnTo>
                <a:lnTo>
                  <a:pt x="56550" y="112996"/>
                </a:lnTo>
                <a:lnTo>
                  <a:pt x="56550" y="115097"/>
                </a:lnTo>
                <a:lnTo>
                  <a:pt x="115195" y="115097"/>
                </a:lnTo>
                <a:lnTo>
                  <a:pt x="113101" y="110896"/>
                </a:lnTo>
                <a:lnTo>
                  <a:pt x="113101" y="106695"/>
                </a:lnTo>
                <a:lnTo>
                  <a:pt x="115195" y="106695"/>
                </a:lnTo>
                <a:lnTo>
                  <a:pt x="131984" y="90975"/>
                </a:lnTo>
                <a:lnTo>
                  <a:pt x="141114" y="70725"/>
                </a:lnTo>
                <a:lnTo>
                  <a:pt x="141998" y="48506"/>
                </a:lnTo>
                <a:lnTo>
                  <a:pt x="134045" y="26878"/>
                </a:lnTo>
                <a:lnTo>
                  <a:pt x="118370" y="10042"/>
                </a:lnTo>
                <a:lnTo>
                  <a:pt x="98178" y="886"/>
                </a:lnTo>
                <a:lnTo>
                  <a:pt x="76022" y="0"/>
                </a:lnTo>
                <a:close/>
              </a:path>
              <a:path w="320675" h="165735">
                <a:moveTo>
                  <a:pt x="226824" y="0"/>
                </a:moveTo>
                <a:lnTo>
                  <a:pt x="205257" y="7975"/>
                </a:lnTo>
                <a:lnTo>
                  <a:pt x="188469" y="23695"/>
                </a:lnTo>
                <a:lnTo>
                  <a:pt x="179338" y="43945"/>
                </a:lnTo>
                <a:lnTo>
                  <a:pt x="178455" y="66163"/>
                </a:lnTo>
                <a:lnTo>
                  <a:pt x="186407" y="87791"/>
                </a:lnTo>
                <a:lnTo>
                  <a:pt x="190236" y="93699"/>
                </a:lnTo>
                <a:lnTo>
                  <a:pt x="195047" y="98818"/>
                </a:lnTo>
                <a:lnTo>
                  <a:pt x="200250" y="103150"/>
                </a:lnTo>
                <a:lnTo>
                  <a:pt x="205257" y="106695"/>
                </a:lnTo>
                <a:lnTo>
                  <a:pt x="209446" y="110896"/>
                </a:lnTo>
                <a:lnTo>
                  <a:pt x="207352" y="112996"/>
                </a:lnTo>
                <a:lnTo>
                  <a:pt x="207352" y="115097"/>
                </a:lnTo>
                <a:lnTo>
                  <a:pt x="265997" y="115097"/>
                </a:lnTo>
                <a:lnTo>
                  <a:pt x="263902" y="110896"/>
                </a:lnTo>
                <a:lnTo>
                  <a:pt x="263902" y="106695"/>
                </a:lnTo>
                <a:lnTo>
                  <a:pt x="265997" y="106695"/>
                </a:lnTo>
                <a:lnTo>
                  <a:pt x="282785" y="90975"/>
                </a:lnTo>
                <a:lnTo>
                  <a:pt x="291916" y="70725"/>
                </a:lnTo>
                <a:lnTo>
                  <a:pt x="292799" y="48506"/>
                </a:lnTo>
                <a:lnTo>
                  <a:pt x="284847" y="26878"/>
                </a:lnTo>
                <a:lnTo>
                  <a:pt x="269171" y="10042"/>
                </a:lnTo>
                <a:lnTo>
                  <a:pt x="248979" y="886"/>
                </a:lnTo>
                <a:lnTo>
                  <a:pt x="226824" y="0"/>
                </a:lnTo>
                <a:close/>
              </a:path>
            </a:pathLst>
          </a:custGeom>
          <a:solidFill>
            <a:srgbClr val="0F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954011" y="1821179"/>
            <a:ext cx="866140" cy="864235"/>
          </a:xfrm>
          <a:custGeom>
            <a:avLst/>
            <a:gdLst/>
            <a:ahLst/>
            <a:cxnLst/>
            <a:rect l="l" t="t" r="r" b="b"/>
            <a:pathLst>
              <a:path w="866140" h="864235">
                <a:moveTo>
                  <a:pt x="432816" y="0"/>
                </a:moveTo>
                <a:lnTo>
                  <a:pt x="385660" y="2535"/>
                </a:lnTo>
                <a:lnTo>
                  <a:pt x="339973" y="9964"/>
                </a:lnTo>
                <a:lnTo>
                  <a:pt x="296021" y="22024"/>
                </a:lnTo>
                <a:lnTo>
                  <a:pt x="254067" y="38452"/>
                </a:lnTo>
                <a:lnTo>
                  <a:pt x="214376" y="58984"/>
                </a:lnTo>
                <a:lnTo>
                  <a:pt x="177210" y="83356"/>
                </a:lnTo>
                <a:lnTo>
                  <a:pt x="142836" y="111305"/>
                </a:lnTo>
                <a:lnTo>
                  <a:pt x="111516" y="142568"/>
                </a:lnTo>
                <a:lnTo>
                  <a:pt x="83515" y="176881"/>
                </a:lnTo>
                <a:lnTo>
                  <a:pt x="59097" y="213980"/>
                </a:lnTo>
                <a:lnTo>
                  <a:pt x="38526" y="253603"/>
                </a:lnTo>
                <a:lnTo>
                  <a:pt x="22067" y="295485"/>
                </a:lnTo>
                <a:lnTo>
                  <a:pt x="9983" y="339363"/>
                </a:lnTo>
                <a:lnTo>
                  <a:pt x="2540" y="384974"/>
                </a:lnTo>
                <a:lnTo>
                  <a:pt x="0" y="432054"/>
                </a:lnTo>
                <a:lnTo>
                  <a:pt x="2539" y="479133"/>
                </a:lnTo>
                <a:lnTo>
                  <a:pt x="9983" y="524744"/>
                </a:lnTo>
                <a:lnTo>
                  <a:pt x="22067" y="568622"/>
                </a:lnTo>
                <a:lnTo>
                  <a:pt x="38526" y="610504"/>
                </a:lnTo>
                <a:lnTo>
                  <a:pt x="59097" y="650127"/>
                </a:lnTo>
                <a:lnTo>
                  <a:pt x="83515" y="687226"/>
                </a:lnTo>
                <a:lnTo>
                  <a:pt x="111516" y="721539"/>
                </a:lnTo>
                <a:lnTo>
                  <a:pt x="142836" y="752802"/>
                </a:lnTo>
                <a:lnTo>
                  <a:pt x="177210" y="780751"/>
                </a:lnTo>
                <a:lnTo>
                  <a:pt x="214376" y="805123"/>
                </a:lnTo>
                <a:lnTo>
                  <a:pt x="254067" y="825655"/>
                </a:lnTo>
                <a:lnTo>
                  <a:pt x="296021" y="842083"/>
                </a:lnTo>
                <a:lnTo>
                  <a:pt x="339973" y="854143"/>
                </a:lnTo>
                <a:lnTo>
                  <a:pt x="385660" y="861572"/>
                </a:lnTo>
                <a:lnTo>
                  <a:pt x="432816" y="864108"/>
                </a:lnTo>
                <a:lnTo>
                  <a:pt x="479971" y="861572"/>
                </a:lnTo>
                <a:lnTo>
                  <a:pt x="525658" y="854143"/>
                </a:lnTo>
                <a:lnTo>
                  <a:pt x="569610" y="842083"/>
                </a:lnTo>
                <a:lnTo>
                  <a:pt x="611564" y="825655"/>
                </a:lnTo>
                <a:lnTo>
                  <a:pt x="651255" y="805123"/>
                </a:lnTo>
                <a:lnTo>
                  <a:pt x="688421" y="780751"/>
                </a:lnTo>
                <a:lnTo>
                  <a:pt x="722795" y="752802"/>
                </a:lnTo>
                <a:lnTo>
                  <a:pt x="754115" y="721539"/>
                </a:lnTo>
                <a:lnTo>
                  <a:pt x="782116" y="687226"/>
                </a:lnTo>
                <a:lnTo>
                  <a:pt x="806534" y="650127"/>
                </a:lnTo>
                <a:lnTo>
                  <a:pt x="827105" y="610504"/>
                </a:lnTo>
                <a:lnTo>
                  <a:pt x="843564" y="568622"/>
                </a:lnTo>
                <a:lnTo>
                  <a:pt x="855648" y="524744"/>
                </a:lnTo>
                <a:lnTo>
                  <a:pt x="863092" y="479133"/>
                </a:lnTo>
                <a:lnTo>
                  <a:pt x="865632" y="432054"/>
                </a:lnTo>
                <a:lnTo>
                  <a:pt x="863092" y="384974"/>
                </a:lnTo>
                <a:lnTo>
                  <a:pt x="855648" y="339363"/>
                </a:lnTo>
                <a:lnTo>
                  <a:pt x="843564" y="295485"/>
                </a:lnTo>
                <a:lnTo>
                  <a:pt x="827105" y="253603"/>
                </a:lnTo>
                <a:lnTo>
                  <a:pt x="806534" y="213980"/>
                </a:lnTo>
                <a:lnTo>
                  <a:pt x="782116" y="176881"/>
                </a:lnTo>
                <a:lnTo>
                  <a:pt x="754115" y="142568"/>
                </a:lnTo>
                <a:lnTo>
                  <a:pt x="722795" y="111305"/>
                </a:lnTo>
                <a:lnTo>
                  <a:pt x="688421" y="83356"/>
                </a:lnTo>
                <a:lnTo>
                  <a:pt x="651255" y="58984"/>
                </a:lnTo>
                <a:lnTo>
                  <a:pt x="611564" y="38452"/>
                </a:lnTo>
                <a:lnTo>
                  <a:pt x="569610" y="22024"/>
                </a:lnTo>
                <a:lnTo>
                  <a:pt x="525658" y="9964"/>
                </a:lnTo>
                <a:lnTo>
                  <a:pt x="479971" y="2535"/>
                </a:lnTo>
                <a:lnTo>
                  <a:pt x="4328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954011" y="1821179"/>
            <a:ext cx="866140" cy="864235"/>
          </a:xfrm>
          <a:custGeom>
            <a:avLst/>
            <a:gdLst/>
            <a:ahLst/>
            <a:cxnLst/>
            <a:rect l="l" t="t" r="r" b="b"/>
            <a:pathLst>
              <a:path w="866140" h="864235">
                <a:moveTo>
                  <a:pt x="0" y="432054"/>
                </a:moveTo>
                <a:lnTo>
                  <a:pt x="2540" y="384974"/>
                </a:lnTo>
                <a:lnTo>
                  <a:pt x="9983" y="339363"/>
                </a:lnTo>
                <a:lnTo>
                  <a:pt x="22067" y="295485"/>
                </a:lnTo>
                <a:lnTo>
                  <a:pt x="38526" y="253603"/>
                </a:lnTo>
                <a:lnTo>
                  <a:pt x="59097" y="213980"/>
                </a:lnTo>
                <a:lnTo>
                  <a:pt x="83515" y="176881"/>
                </a:lnTo>
                <a:lnTo>
                  <a:pt x="111516" y="142568"/>
                </a:lnTo>
                <a:lnTo>
                  <a:pt x="142836" y="111305"/>
                </a:lnTo>
                <a:lnTo>
                  <a:pt x="177210" y="83356"/>
                </a:lnTo>
                <a:lnTo>
                  <a:pt x="214376" y="58984"/>
                </a:lnTo>
                <a:lnTo>
                  <a:pt x="254067" y="38452"/>
                </a:lnTo>
                <a:lnTo>
                  <a:pt x="296021" y="22024"/>
                </a:lnTo>
                <a:lnTo>
                  <a:pt x="339973" y="9964"/>
                </a:lnTo>
                <a:lnTo>
                  <a:pt x="385660" y="2535"/>
                </a:lnTo>
                <a:lnTo>
                  <a:pt x="432816" y="0"/>
                </a:lnTo>
                <a:lnTo>
                  <a:pt x="479971" y="2535"/>
                </a:lnTo>
                <a:lnTo>
                  <a:pt x="525658" y="9964"/>
                </a:lnTo>
                <a:lnTo>
                  <a:pt x="569610" y="22024"/>
                </a:lnTo>
                <a:lnTo>
                  <a:pt x="611564" y="38452"/>
                </a:lnTo>
                <a:lnTo>
                  <a:pt x="651255" y="58984"/>
                </a:lnTo>
                <a:lnTo>
                  <a:pt x="688421" y="83356"/>
                </a:lnTo>
                <a:lnTo>
                  <a:pt x="722795" y="111305"/>
                </a:lnTo>
                <a:lnTo>
                  <a:pt x="754115" y="142568"/>
                </a:lnTo>
                <a:lnTo>
                  <a:pt x="782116" y="176881"/>
                </a:lnTo>
                <a:lnTo>
                  <a:pt x="806534" y="213980"/>
                </a:lnTo>
                <a:lnTo>
                  <a:pt x="827105" y="253603"/>
                </a:lnTo>
                <a:lnTo>
                  <a:pt x="843564" y="295485"/>
                </a:lnTo>
                <a:lnTo>
                  <a:pt x="855648" y="339363"/>
                </a:lnTo>
                <a:lnTo>
                  <a:pt x="863092" y="384974"/>
                </a:lnTo>
                <a:lnTo>
                  <a:pt x="865632" y="432054"/>
                </a:lnTo>
                <a:lnTo>
                  <a:pt x="863092" y="479133"/>
                </a:lnTo>
                <a:lnTo>
                  <a:pt x="855648" y="524744"/>
                </a:lnTo>
                <a:lnTo>
                  <a:pt x="843564" y="568622"/>
                </a:lnTo>
                <a:lnTo>
                  <a:pt x="827105" y="610504"/>
                </a:lnTo>
                <a:lnTo>
                  <a:pt x="806534" y="650127"/>
                </a:lnTo>
                <a:lnTo>
                  <a:pt x="782116" y="687226"/>
                </a:lnTo>
                <a:lnTo>
                  <a:pt x="754115" y="721539"/>
                </a:lnTo>
                <a:lnTo>
                  <a:pt x="722795" y="752802"/>
                </a:lnTo>
                <a:lnTo>
                  <a:pt x="688421" y="780751"/>
                </a:lnTo>
                <a:lnTo>
                  <a:pt x="651255" y="805123"/>
                </a:lnTo>
                <a:lnTo>
                  <a:pt x="611564" y="825655"/>
                </a:lnTo>
                <a:lnTo>
                  <a:pt x="569610" y="842083"/>
                </a:lnTo>
                <a:lnTo>
                  <a:pt x="525658" y="854143"/>
                </a:lnTo>
                <a:lnTo>
                  <a:pt x="479971" y="861572"/>
                </a:lnTo>
                <a:lnTo>
                  <a:pt x="432816" y="864108"/>
                </a:lnTo>
                <a:lnTo>
                  <a:pt x="385660" y="861572"/>
                </a:lnTo>
                <a:lnTo>
                  <a:pt x="339973" y="854143"/>
                </a:lnTo>
                <a:lnTo>
                  <a:pt x="296021" y="842083"/>
                </a:lnTo>
                <a:lnTo>
                  <a:pt x="254067" y="825655"/>
                </a:lnTo>
                <a:lnTo>
                  <a:pt x="214376" y="805123"/>
                </a:lnTo>
                <a:lnTo>
                  <a:pt x="177210" y="780751"/>
                </a:lnTo>
                <a:lnTo>
                  <a:pt x="142836" y="752802"/>
                </a:lnTo>
                <a:lnTo>
                  <a:pt x="111516" y="721539"/>
                </a:lnTo>
                <a:lnTo>
                  <a:pt x="83515" y="687226"/>
                </a:lnTo>
                <a:lnTo>
                  <a:pt x="59097" y="650127"/>
                </a:lnTo>
                <a:lnTo>
                  <a:pt x="38526" y="610504"/>
                </a:lnTo>
                <a:lnTo>
                  <a:pt x="22067" y="568622"/>
                </a:lnTo>
                <a:lnTo>
                  <a:pt x="9983" y="524744"/>
                </a:lnTo>
                <a:lnTo>
                  <a:pt x="2539" y="479133"/>
                </a:lnTo>
                <a:lnTo>
                  <a:pt x="0" y="432054"/>
                </a:lnTo>
                <a:close/>
              </a:path>
            </a:pathLst>
          </a:custGeom>
          <a:ln w="57912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46774" y="1964416"/>
            <a:ext cx="309880" cy="539750"/>
          </a:xfrm>
          <a:custGeom>
            <a:avLst/>
            <a:gdLst/>
            <a:ahLst/>
            <a:cxnLst/>
            <a:rect l="l" t="t" r="r" b="b"/>
            <a:pathLst>
              <a:path w="309879" h="539750">
                <a:moveTo>
                  <a:pt x="251907" y="0"/>
                </a:moveTo>
                <a:lnTo>
                  <a:pt x="244709" y="0"/>
                </a:lnTo>
                <a:lnTo>
                  <a:pt x="237512" y="7196"/>
                </a:lnTo>
                <a:lnTo>
                  <a:pt x="237512" y="31182"/>
                </a:lnTo>
                <a:lnTo>
                  <a:pt x="232714" y="35980"/>
                </a:lnTo>
                <a:lnTo>
                  <a:pt x="95964" y="35980"/>
                </a:lnTo>
                <a:lnTo>
                  <a:pt x="58703" y="43550"/>
                </a:lnTo>
                <a:lnTo>
                  <a:pt x="28189" y="64164"/>
                </a:lnTo>
                <a:lnTo>
                  <a:pt x="7572" y="94672"/>
                </a:lnTo>
                <a:lnTo>
                  <a:pt x="0" y="131926"/>
                </a:lnTo>
                <a:lnTo>
                  <a:pt x="0" y="443767"/>
                </a:lnTo>
                <a:lnTo>
                  <a:pt x="7572" y="481021"/>
                </a:lnTo>
                <a:lnTo>
                  <a:pt x="28189" y="511529"/>
                </a:lnTo>
                <a:lnTo>
                  <a:pt x="58703" y="532143"/>
                </a:lnTo>
                <a:lnTo>
                  <a:pt x="95964" y="539714"/>
                </a:lnTo>
                <a:lnTo>
                  <a:pt x="105786" y="537989"/>
                </a:lnTo>
                <a:lnTo>
                  <a:pt x="113358" y="498336"/>
                </a:lnTo>
                <a:lnTo>
                  <a:pt x="95964" y="491740"/>
                </a:lnTo>
                <a:lnTo>
                  <a:pt x="77333" y="487955"/>
                </a:lnTo>
                <a:lnTo>
                  <a:pt x="62077" y="477648"/>
                </a:lnTo>
                <a:lnTo>
                  <a:pt x="51768" y="462394"/>
                </a:lnTo>
                <a:lnTo>
                  <a:pt x="47982" y="443767"/>
                </a:lnTo>
                <a:lnTo>
                  <a:pt x="47982" y="131926"/>
                </a:lnTo>
                <a:lnTo>
                  <a:pt x="51768" y="113299"/>
                </a:lnTo>
                <a:lnTo>
                  <a:pt x="62077" y="98045"/>
                </a:lnTo>
                <a:lnTo>
                  <a:pt x="77333" y="87738"/>
                </a:lnTo>
                <a:lnTo>
                  <a:pt x="95964" y="83953"/>
                </a:lnTo>
                <a:lnTo>
                  <a:pt x="290293" y="83953"/>
                </a:lnTo>
                <a:lnTo>
                  <a:pt x="309485" y="64764"/>
                </a:lnTo>
                <a:lnTo>
                  <a:pt x="309485" y="57568"/>
                </a:lnTo>
                <a:lnTo>
                  <a:pt x="251907" y="0"/>
                </a:lnTo>
                <a:close/>
              </a:path>
              <a:path w="309879" h="539750">
                <a:moveTo>
                  <a:pt x="290293" y="83953"/>
                </a:moveTo>
                <a:lnTo>
                  <a:pt x="230315" y="83953"/>
                </a:lnTo>
                <a:lnTo>
                  <a:pt x="235113" y="88750"/>
                </a:lnTo>
                <a:lnTo>
                  <a:pt x="235113" y="112737"/>
                </a:lnTo>
                <a:lnTo>
                  <a:pt x="237512" y="117534"/>
                </a:lnTo>
                <a:lnTo>
                  <a:pt x="242310" y="119933"/>
                </a:lnTo>
                <a:lnTo>
                  <a:pt x="249508" y="119933"/>
                </a:lnTo>
                <a:lnTo>
                  <a:pt x="254306" y="117534"/>
                </a:lnTo>
                <a:lnTo>
                  <a:pt x="256705" y="117534"/>
                </a:lnTo>
                <a:lnTo>
                  <a:pt x="290293" y="83953"/>
                </a:lnTo>
                <a:close/>
              </a:path>
            </a:pathLst>
          </a:custGeom>
          <a:solidFill>
            <a:srgbClr val="0F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17111" y="2000396"/>
            <a:ext cx="309880" cy="539750"/>
          </a:xfrm>
          <a:custGeom>
            <a:avLst/>
            <a:gdLst/>
            <a:ahLst/>
            <a:cxnLst/>
            <a:rect l="l" t="t" r="r" b="b"/>
            <a:pathLst>
              <a:path w="309879" h="539750">
                <a:moveTo>
                  <a:pt x="67175" y="419780"/>
                </a:moveTo>
                <a:lnTo>
                  <a:pt x="59977" y="419780"/>
                </a:lnTo>
                <a:lnTo>
                  <a:pt x="55179" y="422179"/>
                </a:lnTo>
                <a:lnTo>
                  <a:pt x="52780" y="422179"/>
                </a:lnTo>
                <a:lnTo>
                  <a:pt x="0" y="474949"/>
                </a:lnTo>
                <a:lnTo>
                  <a:pt x="0" y="482145"/>
                </a:lnTo>
                <a:lnTo>
                  <a:pt x="57578" y="539713"/>
                </a:lnTo>
                <a:lnTo>
                  <a:pt x="64776" y="539713"/>
                </a:lnTo>
                <a:lnTo>
                  <a:pt x="71973" y="532517"/>
                </a:lnTo>
                <a:lnTo>
                  <a:pt x="71973" y="508530"/>
                </a:lnTo>
                <a:lnTo>
                  <a:pt x="76771" y="503733"/>
                </a:lnTo>
                <a:lnTo>
                  <a:pt x="213521" y="503733"/>
                </a:lnTo>
                <a:lnTo>
                  <a:pt x="250782" y="496163"/>
                </a:lnTo>
                <a:lnTo>
                  <a:pt x="281296" y="475549"/>
                </a:lnTo>
                <a:lnTo>
                  <a:pt x="294669" y="455760"/>
                </a:lnTo>
                <a:lnTo>
                  <a:pt x="79170" y="455760"/>
                </a:lnTo>
                <a:lnTo>
                  <a:pt x="74372" y="450963"/>
                </a:lnTo>
                <a:lnTo>
                  <a:pt x="74372" y="426976"/>
                </a:lnTo>
                <a:lnTo>
                  <a:pt x="71973" y="422179"/>
                </a:lnTo>
                <a:lnTo>
                  <a:pt x="67175" y="419780"/>
                </a:lnTo>
                <a:close/>
              </a:path>
              <a:path w="309879" h="539750">
                <a:moveTo>
                  <a:pt x="213521" y="0"/>
                </a:moveTo>
                <a:lnTo>
                  <a:pt x="203699" y="1724"/>
                </a:lnTo>
                <a:lnTo>
                  <a:pt x="196127" y="6596"/>
                </a:lnTo>
                <a:lnTo>
                  <a:pt x="191254" y="14167"/>
                </a:lnTo>
                <a:lnTo>
                  <a:pt x="189530" y="23986"/>
                </a:lnTo>
                <a:lnTo>
                  <a:pt x="191254" y="33806"/>
                </a:lnTo>
                <a:lnTo>
                  <a:pt x="196127" y="41377"/>
                </a:lnTo>
                <a:lnTo>
                  <a:pt x="203699" y="46249"/>
                </a:lnTo>
                <a:lnTo>
                  <a:pt x="213521" y="47973"/>
                </a:lnTo>
                <a:lnTo>
                  <a:pt x="232151" y="51758"/>
                </a:lnTo>
                <a:lnTo>
                  <a:pt x="247408" y="62065"/>
                </a:lnTo>
                <a:lnTo>
                  <a:pt x="257717" y="77319"/>
                </a:lnTo>
                <a:lnTo>
                  <a:pt x="261503" y="95946"/>
                </a:lnTo>
                <a:lnTo>
                  <a:pt x="261503" y="407787"/>
                </a:lnTo>
                <a:lnTo>
                  <a:pt x="257717" y="426414"/>
                </a:lnTo>
                <a:lnTo>
                  <a:pt x="247408" y="441668"/>
                </a:lnTo>
                <a:lnTo>
                  <a:pt x="232151" y="451975"/>
                </a:lnTo>
                <a:lnTo>
                  <a:pt x="213521" y="455760"/>
                </a:lnTo>
                <a:lnTo>
                  <a:pt x="294669" y="455760"/>
                </a:lnTo>
                <a:lnTo>
                  <a:pt x="301913" y="445041"/>
                </a:lnTo>
                <a:lnTo>
                  <a:pt x="309485" y="407787"/>
                </a:lnTo>
                <a:lnTo>
                  <a:pt x="309485" y="95946"/>
                </a:lnTo>
                <a:lnTo>
                  <a:pt x="301913" y="58692"/>
                </a:lnTo>
                <a:lnTo>
                  <a:pt x="281296" y="28184"/>
                </a:lnTo>
                <a:lnTo>
                  <a:pt x="250782" y="7570"/>
                </a:lnTo>
                <a:lnTo>
                  <a:pt x="213521" y="0"/>
                </a:lnTo>
                <a:close/>
              </a:path>
            </a:pathLst>
          </a:custGeom>
          <a:solidFill>
            <a:srgbClr val="0F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290721" y="2108336"/>
            <a:ext cx="192405" cy="288290"/>
          </a:xfrm>
          <a:custGeom>
            <a:avLst/>
            <a:gdLst/>
            <a:ahLst/>
            <a:cxnLst/>
            <a:rect l="l" t="t" r="r" b="b"/>
            <a:pathLst>
              <a:path w="192404" h="288289">
                <a:moveTo>
                  <a:pt x="167938" y="47973"/>
                </a:moveTo>
                <a:lnTo>
                  <a:pt x="23991" y="47973"/>
                </a:lnTo>
                <a:lnTo>
                  <a:pt x="14169" y="49697"/>
                </a:lnTo>
                <a:lnTo>
                  <a:pt x="6597" y="54569"/>
                </a:lnTo>
                <a:lnTo>
                  <a:pt x="1724" y="62140"/>
                </a:lnTo>
                <a:lnTo>
                  <a:pt x="0" y="71960"/>
                </a:lnTo>
                <a:lnTo>
                  <a:pt x="0" y="263867"/>
                </a:lnTo>
                <a:lnTo>
                  <a:pt x="1724" y="273686"/>
                </a:lnTo>
                <a:lnTo>
                  <a:pt x="6597" y="281257"/>
                </a:lnTo>
                <a:lnTo>
                  <a:pt x="14169" y="286129"/>
                </a:lnTo>
                <a:lnTo>
                  <a:pt x="23991" y="287853"/>
                </a:lnTo>
                <a:lnTo>
                  <a:pt x="167938" y="287853"/>
                </a:lnTo>
                <a:lnTo>
                  <a:pt x="177759" y="286129"/>
                </a:lnTo>
                <a:lnTo>
                  <a:pt x="185331" y="281257"/>
                </a:lnTo>
                <a:lnTo>
                  <a:pt x="190204" y="273686"/>
                </a:lnTo>
                <a:lnTo>
                  <a:pt x="191929" y="263867"/>
                </a:lnTo>
                <a:lnTo>
                  <a:pt x="191929" y="227887"/>
                </a:lnTo>
                <a:lnTo>
                  <a:pt x="71973" y="227887"/>
                </a:lnTo>
                <a:lnTo>
                  <a:pt x="62377" y="218292"/>
                </a:lnTo>
                <a:lnTo>
                  <a:pt x="62377" y="211096"/>
                </a:lnTo>
                <a:lnTo>
                  <a:pt x="98363" y="175116"/>
                </a:lnTo>
                <a:lnTo>
                  <a:pt x="98363" y="172717"/>
                </a:lnTo>
                <a:lnTo>
                  <a:pt x="93565" y="167920"/>
                </a:lnTo>
                <a:lnTo>
                  <a:pt x="91166" y="167920"/>
                </a:lnTo>
                <a:lnTo>
                  <a:pt x="81345" y="166196"/>
                </a:lnTo>
                <a:lnTo>
                  <a:pt x="73772" y="161324"/>
                </a:lnTo>
                <a:lnTo>
                  <a:pt x="68899" y="153753"/>
                </a:lnTo>
                <a:lnTo>
                  <a:pt x="67175" y="143933"/>
                </a:lnTo>
                <a:lnTo>
                  <a:pt x="67175" y="136737"/>
                </a:lnTo>
                <a:lnTo>
                  <a:pt x="69574" y="131940"/>
                </a:lnTo>
                <a:lnTo>
                  <a:pt x="117556" y="83953"/>
                </a:lnTo>
                <a:lnTo>
                  <a:pt x="191929" y="83953"/>
                </a:lnTo>
                <a:lnTo>
                  <a:pt x="191929" y="71960"/>
                </a:lnTo>
                <a:lnTo>
                  <a:pt x="190204" y="62140"/>
                </a:lnTo>
                <a:lnTo>
                  <a:pt x="185331" y="54569"/>
                </a:lnTo>
                <a:lnTo>
                  <a:pt x="177759" y="49697"/>
                </a:lnTo>
                <a:lnTo>
                  <a:pt x="167938" y="47973"/>
                </a:lnTo>
                <a:close/>
              </a:path>
              <a:path w="192404" h="288289">
                <a:moveTo>
                  <a:pt x="191929" y="83953"/>
                </a:moveTo>
                <a:lnTo>
                  <a:pt x="124754" y="83953"/>
                </a:lnTo>
                <a:lnTo>
                  <a:pt x="134350" y="93561"/>
                </a:lnTo>
                <a:lnTo>
                  <a:pt x="131951" y="100757"/>
                </a:lnTo>
                <a:lnTo>
                  <a:pt x="129552" y="105555"/>
                </a:lnTo>
                <a:lnTo>
                  <a:pt x="98363" y="136737"/>
                </a:lnTo>
                <a:lnTo>
                  <a:pt x="98363" y="139136"/>
                </a:lnTo>
                <a:lnTo>
                  <a:pt x="103161" y="143933"/>
                </a:lnTo>
                <a:lnTo>
                  <a:pt x="105561" y="143933"/>
                </a:lnTo>
                <a:lnTo>
                  <a:pt x="115382" y="145657"/>
                </a:lnTo>
                <a:lnTo>
                  <a:pt x="122954" y="150530"/>
                </a:lnTo>
                <a:lnTo>
                  <a:pt x="127827" y="158100"/>
                </a:lnTo>
                <a:lnTo>
                  <a:pt x="129552" y="167920"/>
                </a:lnTo>
                <a:lnTo>
                  <a:pt x="129552" y="175116"/>
                </a:lnTo>
                <a:lnTo>
                  <a:pt x="127153" y="179913"/>
                </a:lnTo>
                <a:lnTo>
                  <a:pt x="79170" y="227887"/>
                </a:lnTo>
                <a:lnTo>
                  <a:pt x="191929" y="227887"/>
                </a:lnTo>
                <a:lnTo>
                  <a:pt x="191929" y="83953"/>
                </a:lnTo>
                <a:close/>
              </a:path>
              <a:path w="192404" h="288289">
                <a:moveTo>
                  <a:pt x="119955" y="0"/>
                </a:moveTo>
                <a:lnTo>
                  <a:pt x="71973" y="0"/>
                </a:lnTo>
                <a:lnTo>
                  <a:pt x="62152" y="1724"/>
                </a:lnTo>
                <a:lnTo>
                  <a:pt x="54579" y="6596"/>
                </a:lnTo>
                <a:lnTo>
                  <a:pt x="49706" y="14167"/>
                </a:lnTo>
                <a:lnTo>
                  <a:pt x="47982" y="23986"/>
                </a:lnTo>
                <a:lnTo>
                  <a:pt x="47982" y="43176"/>
                </a:lnTo>
                <a:lnTo>
                  <a:pt x="43184" y="47973"/>
                </a:lnTo>
                <a:lnTo>
                  <a:pt x="148745" y="47973"/>
                </a:lnTo>
                <a:lnTo>
                  <a:pt x="143946" y="43176"/>
                </a:lnTo>
                <a:lnTo>
                  <a:pt x="143946" y="23986"/>
                </a:lnTo>
                <a:lnTo>
                  <a:pt x="142222" y="14167"/>
                </a:lnTo>
                <a:lnTo>
                  <a:pt x="137349" y="6596"/>
                </a:lnTo>
                <a:lnTo>
                  <a:pt x="129777" y="1724"/>
                </a:lnTo>
                <a:lnTo>
                  <a:pt x="11995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593580" y="1830323"/>
            <a:ext cx="864235" cy="862965"/>
          </a:xfrm>
          <a:custGeom>
            <a:avLst/>
            <a:gdLst/>
            <a:ahLst/>
            <a:cxnLst/>
            <a:rect l="l" t="t" r="r" b="b"/>
            <a:pathLst>
              <a:path w="864234" h="862964">
                <a:moveTo>
                  <a:pt x="432053" y="0"/>
                </a:moveTo>
                <a:lnTo>
                  <a:pt x="384974" y="2530"/>
                </a:lnTo>
                <a:lnTo>
                  <a:pt x="339363" y="9945"/>
                </a:lnTo>
                <a:lnTo>
                  <a:pt x="295485" y="21982"/>
                </a:lnTo>
                <a:lnTo>
                  <a:pt x="253603" y="38378"/>
                </a:lnTo>
                <a:lnTo>
                  <a:pt x="213980" y="58871"/>
                </a:lnTo>
                <a:lnTo>
                  <a:pt x="176881" y="83198"/>
                </a:lnTo>
                <a:lnTo>
                  <a:pt x="142568" y="111095"/>
                </a:lnTo>
                <a:lnTo>
                  <a:pt x="111305" y="142301"/>
                </a:lnTo>
                <a:lnTo>
                  <a:pt x="83356" y="176552"/>
                </a:lnTo>
                <a:lnTo>
                  <a:pt x="58984" y="213585"/>
                </a:lnTo>
                <a:lnTo>
                  <a:pt x="38452" y="253138"/>
                </a:lnTo>
                <a:lnTo>
                  <a:pt x="22024" y="294948"/>
                </a:lnTo>
                <a:lnTo>
                  <a:pt x="9964" y="338752"/>
                </a:lnTo>
                <a:lnTo>
                  <a:pt x="2535" y="384288"/>
                </a:lnTo>
                <a:lnTo>
                  <a:pt x="0" y="431291"/>
                </a:lnTo>
                <a:lnTo>
                  <a:pt x="2535" y="478295"/>
                </a:lnTo>
                <a:lnTo>
                  <a:pt x="9964" y="523831"/>
                </a:lnTo>
                <a:lnTo>
                  <a:pt x="22024" y="567635"/>
                </a:lnTo>
                <a:lnTo>
                  <a:pt x="38452" y="609445"/>
                </a:lnTo>
                <a:lnTo>
                  <a:pt x="58984" y="648998"/>
                </a:lnTo>
                <a:lnTo>
                  <a:pt x="83356" y="686031"/>
                </a:lnTo>
                <a:lnTo>
                  <a:pt x="111305" y="720282"/>
                </a:lnTo>
                <a:lnTo>
                  <a:pt x="142568" y="751488"/>
                </a:lnTo>
                <a:lnTo>
                  <a:pt x="176881" y="779385"/>
                </a:lnTo>
                <a:lnTo>
                  <a:pt x="213980" y="803712"/>
                </a:lnTo>
                <a:lnTo>
                  <a:pt x="253603" y="824205"/>
                </a:lnTo>
                <a:lnTo>
                  <a:pt x="295485" y="840601"/>
                </a:lnTo>
                <a:lnTo>
                  <a:pt x="339363" y="852638"/>
                </a:lnTo>
                <a:lnTo>
                  <a:pt x="384974" y="860053"/>
                </a:lnTo>
                <a:lnTo>
                  <a:pt x="432053" y="862584"/>
                </a:lnTo>
                <a:lnTo>
                  <a:pt x="479133" y="860053"/>
                </a:lnTo>
                <a:lnTo>
                  <a:pt x="524744" y="852638"/>
                </a:lnTo>
                <a:lnTo>
                  <a:pt x="568622" y="840601"/>
                </a:lnTo>
                <a:lnTo>
                  <a:pt x="610504" y="824205"/>
                </a:lnTo>
                <a:lnTo>
                  <a:pt x="650127" y="803712"/>
                </a:lnTo>
                <a:lnTo>
                  <a:pt x="687226" y="779385"/>
                </a:lnTo>
                <a:lnTo>
                  <a:pt x="721539" y="751488"/>
                </a:lnTo>
                <a:lnTo>
                  <a:pt x="752802" y="720282"/>
                </a:lnTo>
                <a:lnTo>
                  <a:pt x="780751" y="686031"/>
                </a:lnTo>
                <a:lnTo>
                  <a:pt x="805123" y="648998"/>
                </a:lnTo>
                <a:lnTo>
                  <a:pt x="825655" y="609445"/>
                </a:lnTo>
                <a:lnTo>
                  <a:pt x="842083" y="567635"/>
                </a:lnTo>
                <a:lnTo>
                  <a:pt x="854143" y="523831"/>
                </a:lnTo>
                <a:lnTo>
                  <a:pt x="861572" y="478295"/>
                </a:lnTo>
                <a:lnTo>
                  <a:pt x="864108" y="431291"/>
                </a:lnTo>
                <a:lnTo>
                  <a:pt x="861572" y="384288"/>
                </a:lnTo>
                <a:lnTo>
                  <a:pt x="854143" y="338752"/>
                </a:lnTo>
                <a:lnTo>
                  <a:pt x="842083" y="294948"/>
                </a:lnTo>
                <a:lnTo>
                  <a:pt x="825655" y="253138"/>
                </a:lnTo>
                <a:lnTo>
                  <a:pt x="805123" y="213585"/>
                </a:lnTo>
                <a:lnTo>
                  <a:pt x="780751" y="176552"/>
                </a:lnTo>
                <a:lnTo>
                  <a:pt x="752802" y="142301"/>
                </a:lnTo>
                <a:lnTo>
                  <a:pt x="721539" y="111095"/>
                </a:lnTo>
                <a:lnTo>
                  <a:pt x="687226" y="83198"/>
                </a:lnTo>
                <a:lnTo>
                  <a:pt x="650127" y="58871"/>
                </a:lnTo>
                <a:lnTo>
                  <a:pt x="610504" y="38378"/>
                </a:lnTo>
                <a:lnTo>
                  <a:pt x="568622" y="21982"/>
                </a:lnTo>
                <a:lnTo>
                  <a:pt x="524744" y="9945"/>
                </a:lnTo>
                <a:lnTo>
                  <a:pt x="479133" y="2530"/>
                </a:lnTo>
                <a:lnTo>
                  <a:pt x="4320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593580" y="1830323"/>
            <a:ext cx="864235" cy="862965"/>
          </a:xfrm>
          <a:custGeom>
            <a:avLst/>
            <a:gdLst/>
            <a:ahLst/>
            <a:cxnLst/>
            <a:rect l="l" t="t" r="r" b="b"/>
            <a:pathLst>
              <a:path w="864234" h="862964">
                <a:moveTo>
                  <a:pt x="0" y="431291"/>
                </a:moveTo>
                <a:lnTo>
                  <a:pt x="2535" y="384288"/>
                </a:lnTo>
                <a:lnTo>
                  <a:pt x="9964" y="338752"/>
                </a:lnTo>
                <a:lnTo>
                  <a:pt x="22024" y="294948"/>
                </a:lnTo>
                <a:lnTo>
                  <a:pt x="38452" y="253138"/>
                </a:lnTo>
                <a:lnTo>
                  <a:pt x="58984" y="213585"/>
                </a:lnTo>
                <a:lnTo>
                  <a:pt x="83356" y="176552"/>
                </a:lnTo>
                <a:lnTo>
                  <a:pt x="111305" y="142301"/>
                </a:lnTo>
                <a:lnTo>
                  <a:pt x="142568" y="111095"/>
                </a:lnTo>
                <a:lnTo>
                  <a:pt x="176881" y="83198"/>
                </a:lnTo>
                <a:lnTo>
                  <a:pt x="213980" y="58871"/>
                </a:lnTo>
                <a:lnTo>
                  <a:pt x="253603" y="38378"/>
                </a:lnTo>
                <a:lnTo>
                  <a:pt x="295485" y="21982"/>
                </a:lnTo>
                <a:lnTo>
                  <a:pt x="339363" y="9945"/>
                </a:lnTo>
                <a:lnTo>
                  <a:pt x="384974" y="2530"/>
                </a:lnTo>
                <a:lnTo>
                  <a:pt x="432053" y="0"/>
                </a:lnTo>
                <a:lnTo>
                  <a:pt x="479133" y="2530"/>
                </a:lnTo>
                <a:lnTo>
                  <a:pt x="524744" y="9945"/>
                </a:lnTo>
                <a:lnTo>
                  <a:pt x="568622" y="21982"/>
                </a:lnTo>
                <a:lnTo>
                  <a:pt x="610504" y="38378"/>
                </a:lnTo>
                <a:lnTo>
                  <a:pt x="650127" y="58871"/>
                </a:lnTo>
                <a:lnTo>
                  <a:pt x="687226" y="83198"/>
                </a:lnTo>
                <a:lnTo>
                  <a:pt x="721539" y="111095"/>
                </a:lnTo>
                <a:lnTo>
                  <a:pt x="752802" y="142301"/>
                </a:lnTo>
                <a:lnTo>
                  <a:pt x="780751" y="176552"/>
                </a:lnTo>
                <a:lnTo>
                  <a:pt x="805123" y="213585"/>
                </a:lnTo>
                <a:lnTo>
                  <a:pt x="825655" y="253138"/>
                </a:lnTo>
                <a:lnTo>
                  <a:pt x="842083" y="294948"/>
                </a:lnTo>
                <a:lnTo>
                  <a:pt x="854143" y="338752"/>
                </a:lnTo>
                <a:lnTo>
                  <a:pt x="861572" y="384288"/>
                </a:lnTo>
                <a:lnTo>
                  <a:pt x="864108" y="431291"/>
                </a:lnTo>
                <a:lnTo>
                  <a:pt x="861572" y="478295"/>
                </a:lnTo>
                <a:lnTo>
                  <a:pt x="854143" y="523831"/>
                </a:lnTo>
                <a:lnTo>
                  <a:pt x="842083" y="567635"/>
                </a:lnTo>
                <a:lnTo>
                  <a:pt x="825655" y="609445"/>
                </a:lnTo>
                <a:lnTo>
                  <a:pt x="805123" y="648998"/>
                </a:lnTo>
                <a:lnTo>
                  <a:pt x="780751" y="686031"/>
                </a:lnTo>
                <a:lnTo>
                  <a:pt x="752802" y="720282"/>
                </a:lnTo>
                <a:lnTo>
                  <a:pt x="721539" y="751488"/>
                </a:lnTo>
                <a:lnTo>
                  <a:pt x="687226" y="779385"/>
                </a:lnTo>
                <a:lnTo>
                  <a:pt x="650127" y="803712"/>
                </a:lnTo>
                <a:lnTo>
                  <a:pt x="610504" y="824205"/>
                </a:lnTo>
                <a:lnTo>
                  <a:pt x="568622" y="840601"/>
                </a:lnTo>
                <a:lnTo>
                  <a:pt x="524744" y="852638"/>
                </a:lnTo>
                <a:lnTo>
                  <a:pt x="479133" y="860053"/>
                </a:lnTo>
                <a:lnTo>
                  <a:pt x="432053" y="862584"/>
                </a:lnTo>
                <a:lnTo>
                  <a:pt x="384974" y="860053"/>
                </a:lnTo>
                <a:lnTo>
                  <a:pt x="339363" y="852638"/>
                </a:lnTo>
                <a:lnTo>
                  <a:pt x="295485" y="840601"/>
                </a:lnTo>
                <a:lnTo>
                  <a:pt x="253603" y="824205"/>
                </a:lnTo>
                <a:lnTo>
                  <a:pt x="213980" y="803712"/>
                </a:lnTo>
                <a:lnTo>
                  <a:pt x="176881" y="779385"/>
                </a:lnTo>
                <a:lnTo>
                  <a:pt x="142568" y="751488"/>
                </a:lnTo>
                <a:lnTo>
                  <a:pt x="111305" y="720282"/>
                </a:lnTo>
                <a:lnTo>
                  <a:pt x="83356" y="686031"/>
                </a:lnTo>
                <a:lnTo>
                  <a:pt x="58984" y="648998"/>
                </a:lnTo>
                <a:lnTo>
                  <a:pt x="38452" y="609445"/>
                </a:lnTo>
                <a:lnTo>
                  <a:pt x="22024" y="567635"/>
                </a:lnTo>
                <a:lnTo>
                  <a:pt x="9964" y="523831"/>
                </a:lnTo>
                <a:lnTo>
                  <a:pt x="2535" y="478295"/>
                </a:lnTo>
                <a:lnTo>
                  <a:pt x="0" y="431291"/>
                </a:lnTo>
                <a:close/>
              </a:path>
            </a:pathLst>
          </a:custGeom>
          <a:ln w="57912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783464" y="2099199"/>
            <a:ext cx="172189" cy="242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31045" y="1964417"/>
            <a:ext cx="310515" cy="377825"/>
          </a:xfrm>
          <a:custGeom>
            <a:avLst/>
            <a:gdLst/>
            <a:ahLst/>
            <a:cxnLst/>
            <a:rect l="l" t="t" r="r" b="b"/>
            <a:pathLst>
              <a:path w="310515" h="377825">
                <a:moveTo>
                  <a:pt x="189088" y="314504"/>
                </a:moveTo>
                <a:lnTo>
                  <a:pt x="121494" y="314504"/>
                </a:lnTo>
                <a:lnTo>
                  <a:pt x="126000" y="318997"/>
                </a:lnTo>
                <a:lnTo>
                  <a:pt x="126000" y="359432"/>
                </a:lnTo>
                <a:lnTo>
                  <a:pt x="127232" y="366030"/>
                </a:lnTo>
                <a:lnTo>
                  <a:pt x="130788" y="371787"/>
                </a:lnTo>
                <a:lnTo>
                  <a:pt x="136456" y="375858"/>
                </a:lnTo>
                <a:lnTo>
                  <a:pt x="144025" y="377403"/>
                </a:lnTo>
                <a:lnTo>
                  <a:pt x="166557" y="377403"/>
                </a:lnTo>
                <a:lnTo>
                  <a:pt x="173175" y="376174"/>
                </a:lnTo>
                <a:lnTo>
                  <a:pt x="178949" y="372629"/>
                </a:lnTo>
                <a:lnTo>
                  <a:pt x="183033" y="366978"/>
                </a:lnTo>
                <a:lnTo>
                  <a:pt x="184582" y="359432"/>
                </a:lnTo>
                <a:lnTo>
                  <a:pt x="184582" y="318997"/>
                </a:lnTo>
                <a:lnTo>
                  <a:pt x="189088" y="314504"/>
                </a:lnTo>
                <a:close/>
              </a:path>
              <a:path w="310515" h="377825">
                <a:moveTo>
                  <a:pt x="146278" y="0"/>
                </a:moveTo>
                <a:lnTo>
                  <a:pt x="125401" y="6914"/>
                </a:lnTo>
                <a:lnTo>
                  <a:pt x="107693" y="19936"/>
                </a:lnTo>
                <a:lnTo>
                  <a:pt x="94632" y="37591"/>
                </a:lnTo>
                <a:lnTo>
                  <a:pt x="87696" y="58405"/>
                </a:lnTo>
                <a:lnTo>
                  <a:pt x="87696" y="62898"/>
                </a:lnTo>
                <a:lnTo>
                  <a:pt x="78684" y="67391"/>
                </a:lnTo>
                <a:lnTo>
                  <a:pt x="63123" y="74797"/>
                </a:lnTo>
                <a:lnTo>
                  <a:pt x="50519" y="86204"/>
                </a:lnTo>
                <a:lnTo>
                  <a:pt x="41296" y="100560"/>
                </a:lnTo>
                <a:lnTo>
                  <a:pt x="35874" y="116811"/>
                </a:lnTo>
                <a:lnTo>
                  <a:pt x="35874" y="119057"/>
                </a:lnTo>
                <a:lnTo>
                  <a:pt x="31368" y="123550"/>
                </a:lnTo>
                <a:lnTo>
                  <a:pt x="10772" y="144434"/>
                </a:lnTo>
                <a:lnTo>
                  <a:pt x="105" y="171006"/>
                </a:lnTo>
                <a:lnTo>
                  <a:pt x="0" y="199686"/>
                </a:lnTo>
                <a:lnTo>
                  <a:pt x="11089" y="226896"/>
                </a:lnTo>
                <a:lnTo>
                  <a:pt x="16194" y="233214"/>
                </a:lnTo>
                <a:lnTo>
                  <a:pt x="21510" y="238689"/>
                </a:lnTo>
                <a:lnTo>
                  <a:pt x="27249" y="243322"/>
                </a:lnTo>
                <a:lnTo>
                  <a:pt x="33621" y="247113"/>
                </a:lnTo>
                <a:lnTo>
                  <a:pt x="38127" y="251606"/>
                </a:lnTo>
                <a:lnTo>
                  <a:pt x="38127" y="253852"/>
                </a:lnTo>
                <a:lnTo>
                  <a:pt x="48442" y="277229"/>
                </a:lnTo>
                <a:lnTo>
                  <a:pt x="64883" y="295972"/>
                </a:lnTo>
                <a:lnTo>
                  <a:pt x="85971" y="308818"/>
                </a:lnTo>
                <a:lnTo>
                  <a:pt x="110228" y="314504"/>
                </a:lnTo>
                <a:lnTo>
                  <a:pt x="200354" y="314504"/>
                </a:lnTo>
                <a:lnTo>
                  <a:pt x="224610" y="308818"/>
                </a:lnTo>
                <a:lnTo>
                  <a:pt x="245699" y="295972"/>
                </a:lnTo>
                <a:lnTo>
                  <a:pt x="262139" y="277229"/>
                </a:lnTo>
                <a:lnTo>
                  <a:pt x="272455" y="253852"/>
                </a:lnTo>
                <a:lnTo>
                  <a:pt x="272455" y="251606"/>
                </a:lnTo>
                <a:lnTo>
                  <a:pt x="276961" y="247113"/>
                </a:lnTo>
                <a:lnTo>
                  <a:pt x="297908" y="226578"/>
                </a:lnTo>
                <a:lnTo>
                  <a:pt x="309350" y="200775"/>
                </a:lnTo>
                <a:lnTo>
                  <a:pt x="310230" y="172867"/>
                </a:lnTo>
                <a:lnTo>
                  <a:pt x="299492" y="146014"/>
                </a:lnTo>
                <a:lnTo>
                  <a:pt x="295690" y="139696"/>
                </a:lnTo>
                <a:lnTo>
                  <a:pt x="291043" y="134220"/>
                </a:lnTo>
                <a:lnTo>
                  <a:pt x="285551" y="129587"/>
                </a:lnTo>
                <a:lnTo>
                  <a:pt x="279214" y="125796"/>
                </a:lnTo>
                <a:lnTo>
                  <a:pt x="274708" y="121304"/>
                </a:lnTo>
                <a:lnTo>
                  <a:pt x="274708" y="119057"/>
                </a:lnTo>
                <a:lnTo>
                  <a:pt x="269286" y="102806"/>
                </a:lnTo>
                <a:lnTo>
                  <a:pt x="260062" y="88450"/>
                </a:lnTo>
                <a:lnTo>
                  <a:pt x="247459" y="77043"/>
                </a:lnTo>
                <a:lnTo>
                  <a:pt x="231898" y="69637"/>
                </a:lnTo>
                <a:lnTo>
                  <a:pt x="229645" y="67391"/>
                </a:lnTo>
                <a:lnTo>
                  <a:pt x="225139" y="58405"/>
                </a:lnTo>
                <a:lnTo>
                  <a:pt x="216302" y="32537"/>
                </a:lnTo>
                <a:lnTo>
                  <a:pt x="198382" y="13197"/>
                </a:lnTo>
                <a:lnTo>
                  <a:pt x="174126" y="1860"/>
                </a:lnTo>
                <a:lnTo>
                  <a:pt x="146278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755123" y="2391241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0" y="0"/>
                </a:moveTo>
                <a:lnTo>
                  <a:pt x="540756" y="0"/>
                </a:lnTo>
              </a:path>
            </a:pathLst>
          </a:custGeom>
          <a:ln w="44927">
            <a:solidFill>
              <a:srgbClr val="0F7E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755123" y="2481095"/>
            <a:ext cx="541020" cy="0"/>
          </a:xfrm>
          <a:custGeom>
            <a:avLst/>
            <a:gdLst/>
            <a:ahLst/>
            <a:cxnLst/>
            <a:rect l="l" t="t" r="r" b="b"/>
            <a:pathLst>
              <a:path w="541020">
                <a:moveTo>
                  <a:pt x="0" y="0"/>
                </a:moveTo>
                <a:lnTo>
                  <a:pt x="540756" y="0"/>
                </a:lnTo>
              </a:path>
            </a:pathLst>
          </a:custGeom>
          <a:ln w="44926">
            <a:solidFill>
              <a:srgbClr val="0F7E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560702" y="5887484"/>
            <a:ext cx="1272540" cy="27940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(e.g.</a:t>
            </a:r>
            <a:r>
              <a:rPr sz="15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5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shotcrete).</a:t>
            </a:r>
            <a:endParaRPr sz="1500">
              <a:latin typeface="Segoe UI Semilight"/>
              <a:cs typeface="Segoe UI Semi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747245" y="6386933"/>
            <a:ext cx="117475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10</a:t>
            </a:fld>
            <a:endParaRPr sz="10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5551" y="496103"/>
            <a:ext cx="7104380" cy="88138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755"/>
              </a:spcBef>
            </a:pPr>
            <a:r>
              <a:rPr sz="2800" b="1" spc="-20" dirty="0">
                <a:solidFill>
                  <a:srgbClr val="221F1F"/>
                </a:solidFill>
                <a:latin typeface="Segoe UI Semibold"/>
                <a:cs typeface="Segoe UI Semibold"/>
              </a:rPr>
              <a:t>Workforce </a:t>
            </a:r>
            <a:r>
              <a:rPr sz="2800" b="1" spc="-35" dirty="0">
                <a:solidFill>
                  <a:srgbClr val="221F1F"/>
                </a:solidFill>
                <a:latin typeface="Segoe UI Semibold"/>
                <a:cs typeface="Segoe UI Semibold"/>
              </a:rPr>
              <a:t>Training </a:t>
            </a:r>
            <a:r>
              <a:rPr sz="2800" b="1" spc="-5" dirty="0">
                <a:solidFill>
                  <a:srgbClr val="221F1F"/>
                </a:solidFill>
                <a:latin typeface="Segoe UI Semibold"/>
                <a:cs typeface="Segoe UI Semibold"/>
              </a:rPr>
              <a:t>and</a:t>
            </a:r>
            <a:r>
              <a:rPr sz="2800" b="1" spc="110" dirty="0">
                <a:solidFill>
                  <a:srgbClr val="221F1F"/>
                </a:solidFill>
                <a:latin typeface="Segoe UI Semibold"/>
                <a:cs typeface="Segoe UI Semibold"/>
              </a:rPr>
              <a:t> </a:t>
            </a:r>
            <a:r>
              <a:rPr sz="2800" b="1" spc="-10" dirty="0">
                <a:solidFill>
                  <a:srgbClr val="221F1F"/>
                </a:solidFill>
                <a:latin typeface="Segoe UI Semibold"/>
                <a:cs typeface="Segoe UI Semibold"/>
              </a:rPr>
              <a:t>Development</a:t>
            </a:r>
            <a:endParaRPr sz="28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Northwestern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Ontario Estimated </a:t>
            </a:r>
            <a:r>
              <a:rPr sz="1900" b="1" spc="-30" dirty="0">
                <a:solidFill>
                  <a:srgbClr val="0074AD"/>
                </a:solidFill>
                <a:latin typeface="Segoe UI Semibold"/>
                <a:cs typeface="Segoe UI Semibold"/>
              </a:rPr>
              <a:t>20-Year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Employment</a:t>
            </a:r>
            <a:r>
              <a:rPr sz="1900" b="1" spc="275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Projection</a:t>
            </a:r>
            <a:endParaRPr sz="1900">
              <a:latin typeface="Segoe UI Semibold"/>
              <a:cs typeface="Segoe UI Semi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44411" y="4815840"/>
            <a:ext cx="873760" cy="0"/>
          </a:xfrm>
          <a:custGeom>
            <a:avLst/>
            <a:gdLst/>
            <a:ahLst/>
            <a:cxnLst/>
            <a:rect l="l" t="t" r="r" b="b"/>
            <a:pathLst>
              <a:path w="873759">
                <a:moveTo>
                  <a:pt x="0" y="0"/>
                </a:moveTo>
                <a:lnTo>
                  <a:pt x="873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73140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00344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27547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256276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83479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10684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39411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66615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93820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22547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49752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76955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805683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32888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60092" y="481584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88820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16023" y="4815840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499616" y="4815840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73140" y="4395215"/>
            <a:ext cx="1144905" cy="0"/>
          </a:xfrm>
          <a:custGeom>
            <a:avLst/>
            <a:gdLst/>
            <a:ahLst/>
            <a:cxnLst/>
            <a:rect l="l" t="t" r="r" b="b"/>
            <a:pathLst>
              <a:path w="1144904">
                <a:moveTo>
                  <a:pt x="0" y="0"/>
                </a:moveTo>
                <a:lnTo>
                  <a:pt x="11445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0344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27547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56276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983479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710684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439411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166615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93820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22547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349752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76955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05683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32888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260092" y="43952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88820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716023" y="43952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499616" y="4395215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256276" y="3976115"/>
            <a:ext cx="1961514" cy="0"/>
          </a:xfrm>
          <a:custGeom>
            <a:avLst/>
            <a:gdLst/>
            <a:ahLst/>
            <a:cxnLst/>
            <a:rect l="l" t="t" r="r" b="b"/>
            <a:pathLst>
              <a:path w="1961515">
                <a:moveTo>
                  <a:pt x="0" y="0"/>
                </a:moveTo>
                <a:lnTo>
                  <a:pt x="19613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983479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10684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39411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166615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893820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622547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49752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076955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05683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532888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60092" y="39761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88820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716023" y="39761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499616" y="3976115"/>
            <a:ext cx="56515" cy="0"/>
          </a:xfrm>
          <a:custGeom>
            <a:avLst/>
            <a:gdLst/>
            <a:ahLst/>
            <a:cxnLst/>
            <a:rect l="l" t="t" r="r" b="b"/>
            <a:pathLst>
              <a:path w="56515">
                <a:moveTo>
                  <a:pt x="0" y="0"/>
                </a:moveTo>
                <a:lnTo>
                  <a:pt x="5638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83479" y="3557015"/>
            <a:ext cx="2234565" cy="0"/>
          </a:xfrm>
          <a:custGeom>
            <a:avLst/>
            <a:gdLst/>
            <a:ahLst/>
            <a:cxnLst/>
            <a:rect l="l" t="t" r="r" b="b"/>
            <a:pathLst>
              <a:path w="2234565">
                <a:moveTo>
                  <a:pt x="0" y="0"/>
                </a:moveTo>
                <a:lnTo>
                  <a:pt x="22341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710684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39411" y="35570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66615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893820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622547" y="35570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349752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076955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805683" y="35570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532888" y="35570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260092" y="3557015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988820" y="3557015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499616" y="3557015"/>
            <a:ext cx="327660" cy="0"/>
          </a:xfrm>
          <a:custGeom>
            <a:avLst/>
            <a:gdLst/>
            <a:ahLst/>
            <a:cxnLst/>
            <a:rect l="l" t="t" r="r" b="b"/>
            <a:pathLst>
              <a:path w="327660">
                <a:moveTo>
                  <a:pt x="0" y="0"/>
                </a:moveTo>
                <a:lnTo>
                  <a:pt x="3276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893820" y="3136392"/>
            <a:ext cx="3324225" cy="0"/>
          </a:xfrm>
          <a:custGeom>
            <a:avLst/>
            <a:gdLst/>
            <a:ahLst/>
            <a:cxnLst/>
            <a:rect l="l" t="t" r="r" b="b"/>
            <a:pathLst>
              <a:path w="3324225">
                <a:moveTo>
                  <a:pt x="0" y="0"/>
                </a:moveTo>
                <a:lnTo>
                  <a:pt x="332384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622547" y="31363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349752" y="31363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076955" y="31363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805683" y="31363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32888" y="31363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260092" y="31363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499616" y="3136392"/>
            <a:ext cx="600710" cy="0"/>
          </a:xfrm>
          <a:custGeom>
            <a:avLst/>
            <a:gdLst/>
            <a:ahLst/>
            <a:cxnLst/>
            <a:rect l="l" t="t" r="r" b="b"/>
            <a:pathLst>
              <a:path w="600710">
                <a:moveTo>
                  <a:pt x="0" y="0"/>
                </a:moveTo>
                <a:lnTo>
                  <a:pt x="600456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893820" y="2717292"/>
            <a:ext cx="3324225" cy="0"/>
          </a:xfrm>
          <a:custGeom>
            <a:avLst/>
            <a:gdLst/>
            <a:ahLst/>
            <a:cxnLst/>
            <a:rect l="l" t="t" r="r" b="b"/>
            <a:pathLst>
              <a:path w="3324225">
                <a:moveTo>
                  <a:pt x="0" y="0"/>
                </a:moveTo>
                <a:lnTo>
                  <a:pt x="332384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622547" y="27172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349752" y="27172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076955" y="2717292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805683" y="27172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532888" y="2717292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499616" y="2717292"/>
            <a:ext cx="873760" cy="0"/>
          </a:xfrm>
          <a:custGeom>
            <a:avLst/>
            <a:gdLst/>
            <a:ahLst/>
            <a:cxnLst/>
            <a:rect l="l" t="t" r="r" b="b"/>
            <a:pathLst>
              <a:path w="873760">
                <a:moveTo>
                  <a:pt x="0" y="0"/>
                </a:moveTo>
                <a:lnTo>
                  <a:pt x="873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622547" y="2296667"/>
            <a:ext cx="3595370" cy="0"/>
          </a:xfrm>
          <a:custGeom>
            <a:avLst/>
            <a:gdLst/>
            <a:ahLst/>
            <a:cxnLst/>
            <a:rect l="l" t="t" r="r" b="b"/>
            <a:pathLst>
              <a:path w="3595370">
                <a:moveTo>
                  <a:pt x="0" y="0"/>
                </a:moveTo>
                <a:lnTo>
                  <a:pt x="3595116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349752" y="2296667"/>
            <a:ext cx="113030" cy="0"/>
          </a:xfrm>
          <a:custGeom>
            <a:avLst/>
            <a:gdLst/>
            <a:ahLst/>
            <a:cxnLst/>
            <a:rect l="l" t="t" r="r" b="b"/>
            <a:pathLst>
              <a:path w="113029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076955" y="2296667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805683" y="2296667"/>
            <a:ext cx="111760" cy="0"/>
          </a:xfrm>
          <a:custGeom>
            <a:avLst/>
            <a:gdLst/>
            <a:ahLst/>
            <a:cxnLst/>
            <a:rect l="l" t="t" r="r" b="b"/>
            <a:pathLst>
              <a:path w="111760">
                <a:moveTo>
                  <a:pt x="0" y="0"/>
                </a:moveTo>
                <a:lnTo>
                  <a:pt x="1112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499616" y="2296667"/>
            <a:ext cx="1144905" cy="0"/>
          </a:xfrm>
          <a:custGeom>
            <a:avLst/>
            <a:gdLst/>
            <a:ahLst/>
            <a:cxnLst/>
            <a:rect l="l" t="t" r="r" b="b"/>
            <a:pathLst>
              <a:path w="1144905">
                <a:moveTo>
                  <a:pt x="0" y="0"/>
                </a:moveTo>
                <a:lnTo>
                  <a:pt x="114452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499616" y="1877567"/>
            <a:ext cx="5718175" cy="0"/>
          </a:xfrm>
          <a:custGeom>
            <a:avLst/>
            <a:gdLst/>
            <a:ahLst/>
            <a:cxnLst/>
            <a:rect l="l" t="t" r="r" b="b"/>
            <a:pathLst>
              <a:path w="5718175">
                <a:moveTo>
                  <a:pt x="0" y="0"/>
                </a:moveTo>
                <a:lnTo>
                  <a:pt x="571804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556003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19" h="1533525">
                <a:moveTo>
                  <a:pt x="160020" y="0"/>
                </a:moveTo>
                <a:lnTo>
                  <a:pt x="0" y="0"/>
                </a:lnTo>
                <a:lnTo>
                  <a:pt x="0" y="1533143"/>
                </a:lnTo>
                <a:lnTo>
                  <a:pt x="160020" y="1533143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827276" y="3701796"/>
            <a:ext cx="161925" cy="1533525"/>
          </a:xfrm>
          <a:custGeom>
            <a:avLst/>
            <a:gdLst/>
            <a:ahLst/>
            <a:cxnLst/>
            <a:rect l="l" t="t" r="r" b="b"/>
            <a:pathLst>
              <a:path w="161925" h="1533525">
                <a:moveTo>
                  <a:pt x="161544" y="0"/>
                </a:moveTo>
                <a:lnTo>
                  <a:pt x="0" y="0"/>
                </a:lnTo>
                <a:lnTo>
                  <a:pt x="0" y="1533143"/>
                </a:lnTo>
                <a:lnTo>
                  <a:pt x="161544" y="1533143"/>
                </a:lnTo>
                <a:lnTo>
                  <a:pt x="161544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00072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19" h="1533525">
                <a:moveTo>
                  <a:pt x="160019" y="0"/>
                </a:moveTo>
                <a:lnTo>
                  <a:pt x="0" y="0"/>
                </a:lnTo>
                <a:lnTo>
                  <a:pt x="0" y="1533143"/>
                </a:lnTo>
                <a:lnTo>
                  <a:pt x="160019" y="1533143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372867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19" h="1533525">
                <a:moveTo>
                  <a:pt x="160019" y="0"/>
                </a:moveTo>
                <a:lnTo>
                  <a:pt x="0" y="0"/>
                </a:lnTo>
                <a:lnTo>
                  <a:pt x="0" y="1533143"/>
                </a:lnTo>
                <a:lnTo>
                  <a:pt x="160019" y="1533143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44139" y="3701796"/>
            <a:ext cx="161925" cy="1533525"/>
          </a:xfrm>
          <a:custGeom>
            <a:avLst/>
            <a:gdLst/>
            <a:ahLst/>
            <a:cxnLst/>
            <a:rect l="l" t="t" r="r" b="b"/>
            <a:pathLst>
              <a:path w="161925" h="1533525">
                <a:moveTo>
                  <a:pt x="161544" y="0"/>
                </a:moveTo>
                <a:lnTo>
                  <a:pt x="0" y="0"/>
                </a:lnTo>
                <a:lnTo>
                  <a:pt x="0" y="1533143"/>
                </a:lnTo>
                <a:lnTo>
                  <a:pt x="161544" y="1533143"/>
                </a:lnTo>
                <a:lnTo>
                  <a:pt x="161544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916935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19" h="1533525">
                <a:moveTo>
                  <a:pt x="160019" y="0"/>
                </a:moveTo>
                <a:lnTo>
                  <a:pt x="0" y="0"/>
                </a:lnTo>
                <a:lnTo>
                  <a:pt x="0" y="1533143"/>
                </a:lnTo>
                <a:lnTo>
                  <a:pt x="160019" y="1533143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189732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20" h="1533525">
                <a:moveTo>
                  <a:pt x="160019" y="0"/>
                </a:moveTo>
                <a:lnTo>
                  <a:pt x="0" y="0"/>
                </a:lnTo>
                <a:lnTo>
                  <a:pt x="0" y="1533143"/>
                </a:lnTo>
                <a:lnTo>
                  <a:pt x="160019" y="1533143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462528" y="3701796"/>
            <a:ext cx="160020" cy="1533525"/>
          </a:xfrm>
          <a:custGeom>
            <a:avLst/>
            <a:gdLst/>
            <a:ahLst/>
            <a:cxnLst/>
            <a:rect l="l" t="t" r="r" b="b"/>
            <a:pathLst>
              <a:path w="160020" h="1533525">
                <a:moveTo>
                  <a:pt x="160020" y="0"/>
                </a:moveTo>
                <a:lnTo>
                  <a:pt x="0" y="0"/>
                </a:lnTo>
                <a:lnTo>
                  <a:pt x="0" y="1533143"/>
                </a:lnTo>
                <a:lnTo>
                  <a:pt x="160020" y="1533143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733800" y="4015740"/>
            <a:ext cx="160020" cy="1219200"/>
          </a:xfrm>
          <a:custGeom>
            <a:avLst/>
            <a:gdLst/>
            <a:ahLst/>
            <a:cxnLst/>
            <a:rect l="l" t="t" r="r" b="b"/>
            <a:pathLst>
              <a:path w="160020" h="1219200">
                <a:moveTo>
                  <a:pt x="160020" y="0"/>
                </a:moveTo>
                <a:lnTo>
                  <a:pt x="0" y="0"/>
                </a:lnTo>
                <a:lnTo>
                  <a:pt x="0" y="1219200"/>
                </a:lnTo>
                <a:lnTo>
                  <a:pt x="160020" y="1219200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006596" y="4809744"/>
            <a:ext cx="160020" cy="425450"/>
          </a:xfrm>
          <a:custGeom>
            <a:avLst/>
            <a:gdLst/>
            <a:ahLst/>
            <a:cxnLst/>
            <a:rect l="l" t="t" r="r" b="b"/>
            <a:pathLst>
              <a:path w="160020" h="425450">
                <a:moveTo>
                  <a:pt x="160019" y="0"/>
                </a:moveTo>
                <a:lnTo>
                  <a:pt x="0" y="0"/>
                </a:lnTo>
                <a:lnTo>
                  <a:pt x="0" y="425195"/>
                </a:lnTo>
                <a:lnTo>
                  <a:pt x="160019" y="425195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279391" y="4809744"/>
            <a:ext cx="160020" cy="425450"/>
          </a:xfrm>
          <a:custGeom>
            <a:avLst/>
            <a:gdLst/>
            <a:ahLst/>
            <a:cxnLst/>
            <a:rect l="l" t="t" r="r" b="b"/>
            <a:pathLst>
              <a:path w="160020" h="425450">
                <a:moveTo>
                  <a:pt x="160020" y="0"/>
                </a:moveTo>
                <a:lnTo>
                  <a:pt x="0" y="0"/>
                </a:lnTo>
                <a:lnTo>
                  <a:pt x="0" y="425195"/>
                </a:lnTo>
                <a:lnTo>
                  <a:pt x="160020" y="425195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550664" y="4809744"/>
            <a:ext cx="160020" cy="425450"/>
          </a:xfrm>
          <a:custGeom>
            <a:avLst/>
            <a:gdLst/>
            <a:ahLst/>
            <a:cxnLst/>
            <a:rect l="l" t="t" r="r" b="b"/>
            <a:pathLst>
              <a:path w="160020" h="425450">
                <a:moveTo>
                  <a:pt x="160020" y="0"/>
                </a:moveTo>
                <a:lnTo>
                  <a:pt x="0" y="0"/>
                </a:lnTo>
                <a:lnTo>
                  <a:pt x="0" y="425195"/>
                </a:lnTo>
                <a:lnTo>
                  <a:pt x="160020" y="425195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823459" y="4809744"/>
            <a:ext cx="160020" cy="425450"/>
          </a:xfrm>
          <a:custGeom>
            <a:avLst/>
            <a:gdLst/>
            <a:ahLst/>
            <a:cxnLst/>
            <a:rect l="l" t="t" r="r" b="b"/>
            <a:pathLst>
              <a:path w="160020" h="425450">
                <a:moveTo>
                  <a:pt x="160019" y="0"/>
                </a:moveTo>
                <a:lnTo>
                  <a:pt x="0" y="0"/>
                </a:lnTo>
                <a:lnTo>
                  <a:pt x="0" y="425195"/>
                </a:lnTo>
                <a:lnTo>
                  <a:pt x="160019" y="425195"/>
                </a:lnTo>
                <a:lnTo>
                  <a:pt x="16001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096255" y="4914900"/>
            <a:ext cx="160020" cy="320040"/>
          </a:xfrm>
          <a:custGeom>
            <a:avLst/>
            <a:gdLst/>
            <a:ahLst/>
            <a:cxnLst/>
            <a:rect l="l" t="t" r="r" b="b"/>
            <a:pathLst>
              <a:path w="160020" h="320039">
                <a:moveTo>
                  <a:pt x="160020" y="0"/>
                </a:moveTo>
                <a:lnTo>
                  <a:pt x="0" y="0"/>
                </a:lnTo>
                <a:lnTo>
                  <a:pt x="0" y="320040"/>
                </a:lnTo>
                <a:lnTo>
                  <a:pt x="160020" y="320040"/>
                </a:lnTo>
                <a:lnTo>
                  <a:pt x="1600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827276" y="3575303"/>
            <a:ext cx="161925" cy="127000"/>
          </a:xfrm>
          <a:custGeom>
            <a:avLst/>
            <a:gdLst/>
            <a:ahLst/>
            <a:cxnLst/>
            <a:rect l="l" t="t" r="r" b="b"/>
            <a:pathLst>
              <a:path w="161925" h="127000">
                <a:moveTo>
                  <a:pt x="161544" y="0"/>
                </a:moveTo>
                <a:lnTo>
                  <a:pt x="0" y="0"/>
                </a:lnTo>
                <a:lnTo>
                  <a:pt x="0" y="126492"/>
                </a:lnTo>
                <a:lnTo>
                  <a:pt x="161544" y="126492"/>
                </a:lnTo>
                <a:lnTo>
                  <a:pt x="161544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100072" y="3345179"/>
            <a:ext cx="160020" cy="356870"/>
          </a:xfrm>
          <a:custGeom>
            <a:avLst/>
            <a:gdLst/>
            <a:ahLst/>
            <a:cxnLst/>
            <a:rect l="l" t="t" r="r" b="b"/>
            <a:pathLst>
              <a:path w="160019" h="356870">
                <a:moveTo>
                  <a:pt x="160019" y="0"/>
                </a:moveTo>
                <a:lnTo>
                  <a:pt x="0" y="0"/>
                </a:lnTo>
                <a:lnTo>
                  <a:pt x="0" y="356616"/>
                </a:lnTo>
                <a:lnTo>
                  <a:pt x="160019" y="356616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72867" y="3302508"/>
            <a:ext cx="160020" cy="399415"/>
          </a:xfrm>
          <a:custGeom>
            <a:avLst/>
            <a:gdLst/>
            <a:ahLst/>
            <a:cxnLst/>
            <a:rect l="l" t="t" r="r" b="b"/>
            <a:pathLst>
              <a:path w="160019" h="399414">
                <a:moveTo>
                  <a:pt x="160019" y="0"/>
                </a:moveTo>
                <a:lnTo>
                  <a:pt x="0" y="0"/>
                </a:lnTo>
                <a:lnTo>
                  <a:pt x="0" y="399287"/>
                </a:lnTo>
                <a:lnTo>
                  <a:pt x="160019" y="399287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644139" y="2735579"/>
            <a:ext cx="161925" cy="966469"/>
          </a:xfrm>
          <a:custGeom>
            <a:avLst/>
            <a:gdLst/>
            <a:ahLst/>
            <a:cxnLst/>
            <a:rect l="l" t="t" r="r" b="b"/>
            <a:pathLst>
              <a:path w="161925" h="966470">
                <a:moveTo>
                  <a:pt x="161544" y="0"/>
                </a:moveTo>
                <a:lnTo>
                  <a:pt x="0" y="0"/>
                </a:lnTo>
                <a:lnTo>
                  <a:pt x="0" y="966216"/>
                </a:lnTo>
                <a:lnTo>
                  <a:pt x="161544" y="966216"/>
                </a:lnTo>
                <a:lnTo>
                  <a:pt x="161544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916935" y="2526792"/>
            <a:ext cx="160020" cy="1175385"/>
          </a:xfrm>
          <a:custGeom>
            <a:avLst/>
            <a:gdLst/>
            <a:ahLst/>
            <a:cxnLst/>
            <a:rect l="l" t="t" r="r" b="b"/>
            <a:pathLst>
              <a:path w="160019" h="1175385">
                <a:moveTo>
                  <a:pt x="160019" y="0"/>
                </a:moveTo>
                <a:lnTo>
                  <a:pt x="0" y="0"/>
                </a:lnTo>
                <a:lnTo>
                  <a:pt x="0" y="1175004"/>
                </a:lnTo>
                <a:lnTo>
                  <a:pt x="160019" y="1175004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189732" y="2127504"/>
            <a:ext cx="160020" cy="1574800"/>
          </a:xfrm>
          <a:custGeom>
            <a:avLst/>
            <a:gdLst/>
            <a:ahLst/>
            <a:cxnLst/>
            <a:rect l="l" t="t" r="r" b="b"/>
            <a:pathLst>
              <a:path w="160020" h="1574800">
                <a:moveTo>
                  <a:pt x="160019" y="0"/>
                </a:moveTo>
                <a:lnTo>
                  <a:pt x="0" y="0"/>
                </a:lnTo>
                <a:lnTo>
                  <a:pt x="0" y="1574292"/>
                </a:lnTo>
                <a:lnTo>
                  <a:pt x="160019" y="1574292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462528" y="2127504"/>
            <a:ext cx="160020" cy="1574800"/>
          </a:xfrm>
          <a:custGeom>
            <a:avLst/>
            <a:gdLst/>
            <a:ahLst/>
            <a:cxnLst/>
            <a:rect l="l" t="t" r="r" b="b"/>
            <a:pathLst>
              <a:path w="160020" h="1574800">
                <a:moveTo>
                  <a:pt x="160020" y="0"/>
                </a:moveTo>
                <a:lnTo>
                  <a:pt x="0" y="0"/>
                </a:lnTo>
                <a:lnTo>
                  <a:pt x="0" y="1574292"/>
                </a:lnTo>
                <a:lnTo>
                  <a:pt x="160020" y="1574292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733800" y="2442972"/>
            <a:ext cx="160020" cy="1572895"/>
          </a:xfrm>
          <a:custGeom>
            <a:avLst/>
            <a:gdLst/>
            <a:ahLst/>
            <a:cxnLst/>
            <a:rect l="l" t="t" r="r" b="b"/>
            <a:pathLst>
              <a:path w="160020" h="1572895">
                <a:moveTo>
                  <a:pt x="160020" y="0"/>
                </a:moveTo>
                <a:lnTo>
                  <a:pt x="0" y="0"/>
                </a:lnTo>
                <a:lnTo>
                  <a:pt x="0" y="1572767"/>
                </a:lnTo>
                <a:lnTo>
                  <a:pt x="160020" y="1572767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006596" y="3235451"/>
            <a:ext cx="160020" cy="1574800"/>
          </a:xfrm>
          <a:custGeom>
            <a:avLst/>
            <a:gdLst/>
            <a:ahLst/>
            <a:cxnLst/>
            <a:rect l="l" t="t" r="r" b="b"/>
            <a:pathLst>
              <a:path w="160020" h="1574800">
                <a:moveTo>
                  <a:pt x="160019" y="0"/>
                </a:moveTo>
                <a:lnTo>
                  <a:pt x="0" y="0"/>
                </a:lnTo>
                <a:lnTo>
                  <a:pt x="0" y="1574292"/>
                </a:lnTo>
                <a:lnTo>
                  <a:pt x="160019" y="1574292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279391" y="3424428"/>
            <a:ext cx="160020" cy="1385570"/>
          </a:xfrm>
          <a:custGeom>
            <a:avLst/>
            <a:gdLst/>
            <a:ahLst/>
            <a:cxnLst/>
            <a:rect l="l" t="t" r="r" b="b"/>
            <a:pathLst>
              <a:path w="160020" h="1385570">
                <a:moveTo>
                  <a:pt x="160020" y="0"/>
                </a:moveTo>
                <a:lnTo>
                  <a:pt x="0" y="0"/>
                </a:lnTo>
                <a:lnTo>
                  <a:pt x="0" y="1385316"/>
                </a:lnTo>
                <a:lnTo>
                  <a:pt x="160020" y="1385316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550664" y="3424428"/>
            <a:ext cx="160020" cy="1385570"/>
          </a:xfrm>
          <a:custGeom>
            <a:avLst/>
            <a:gdLst/>
            <a:ahLst/>
            <a:cxnLst/>
            <a:rect l="l" t="t" r="r" b="b"/>
            <a:pathLst>
              <a:path w="160020" h="1385570">
                <a:moveTo>
                  <a:pt x="160020" y="0"/>
                </a:moveTo>
                <a:lnTo>
                  <a:pt x="0" y="0"/>
                </a:lnTo>
                <a:lnTo>
                  <a:pt x="0" y="1385316"/>
                </a:lnTo>
                <a:lnTo>
                  <a:pt x="160020" y="1385316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823459" y="3497579"/>
            <a:ext cx="160020" cy="1312545"/>
          </a:xfrm>
          <a:custGeom>
            <a:avLst/>
            <a:gdLst/>
            <a:ahLst/>
            <a:cxnLst/>
            <a:rect l="l" t="t" r="r" b="b"/>
            <a:pathLst>
              <a:path w="160020" h="1312545">
                <a:moveTo>
                  <a:pt x="160019" y="0"/>
                </a:moveTo>
                <a:lnTo>
                  <a:pt x="0" y="0"/>
                </a:lnTo>
                <a:lnTo>
                  <a:pt x="0" y="1312164"/>
                </a:lnTo>
                <a:lnTo>
                  <a:pt x="160019" y="1312164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5096255" y="3770376"/>
            <a:ext cx="160020" cy="1144905"/>
          </a:xfrm>
          <a:custGeom>
            <a:avLst/>
            <a:gdLst/>
            <a:ahLst/>
            <a:cxnLst/>
            <a:rect l="l" t="t" r="r" b="b"/>
            <a:pathLst>
              <a:path w="160020" h="1144904">
                <a:moveTo>
                  <a:pt x="160020" y="0"/>
                </a:moveTo>
                <a:lnTo>
                  <a:pt x="0" y="0"/>
                </a:lnTo>
                <a:lnTo>
                  <a:pt x="0" y="1144524"/>
                </a:lnTo>
                <a:lnTo>
                  <a:pt x="160020" y="1144524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5367528" y="4091940"/>
            <a:ext cx="160020" cy="1143000"/>
          </a:xfrm>
          <a:custGeom>
            <a:avLst/>
            <a:gdLst/>
            <a:ahLst/>
            <a:cxnLst/>
            <a:rect l="l" t="t" r="r" b="b"/>
            <a:pathLst>
              <a:path w="160020" h="1143000">
                <a:moveTo>
                  <a:pt x="160020" y="0"/>
                </a:moveTo>
                <a:lnTo>
                  <a:pt x="0" y="0"/>
                </a:lnTo>
                <a:lnTo>
                  <a:pt x="0" y="1143000"/>
                </a:lnTo>
                <a:lnTo>
                  <a:pt x="160020" y="1143000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640323" y="4143755"/>
            <a:ext cx="160020" cy="1091565"/>
          </a:xfrm>
          <a:custGeom>
            <a:avLst/>
            <a:gdLst/>
            <a:ahLst/>
            <a:cxnLst/>
            <a:rect l="l" t="t" r="r" b="b"/>
            <a:pathLst>
              <a:path w="160020" h="1091564">
                <a:moveTo>
                  <a:pt x="160020" y="0"/>
                </a:moveTo>
                <a:lnTo>
                  <a:pt x="0" y="0"/>
                </a:lnTo>
                <a:lnTo>
                  <a:pt x="0" y="1091184"/>
                </a:lnTo>
                <a:lnTo>
                  <a:pt x="160020" y="1091184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913120" y="4143755"/>
            <a:ext cx="160020" cy="1091565"/>
          </a:xfrm>
          <a:custGeom>
            <a:avLst/>
            <a:gdLst/>
            <a:ahLst/>
            <a:cxnLst/>
            <a:rect l="l" t="t" r="r" b="b"/>
            <a:pathLst>
              <a:path w="160020" h="1091564">
                <a:moveTo>
                  <a:pt x="160019" y="0"/>
                </a:moveTo>
                <a:lnTo>
                  <a:pt x="0" y="0"/>
                </a:lnTo>
                <a:lnTo>
                  <a:pt x="0" y="1091184"/>
                </a:lnTo>
                <a:lnTo>
                  <a:pt x="160019" y="1091184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184391" y="4521708"/>
            <a:ext cx="160020" cy="713740"/>
          </a:xfrm>
          <a:custGeom>
            <a:avLst/>
            <a:gdLst/>
            <a:ahLst/>
            <a:cxnLst/>
            <a:rect l="l" t="t" r="r" b="b"/>
            <a:pathLst>
              <a:path w="160020" h="713739">
                <a:moveTo>
                  <a:pt x="160020" y="0"/>
                </a:moveTo>
                <a:lnTo>
                  <a:pt x="0" y="0"/>
                </a:lnTo>
                <a:lnTo>
                  <a:pt x="0" y="713232"/>
                </a:lnTo>
                <a:lnTo>
                  <a:pt x="160020" y="713232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457188" y="5056632"/>
            <a:ext cx="160020" cy="178435"/>
          </a:xfrm>
          <a:custGeom>
            <a:avLst/>
            <a:gdLst/>
            <a:ahLst/>
            <a:cxnLst/>
            <a:rect l="l" t="t" r="r" b="b"/>
            <a:pathLst>
              <a:path w="160020" h="178435">
                <a:moveTo>
                  <a:pt x="160019" y="0"/>
                </a:moveTo>
                <a:lnTo>
                  <a:pt x="0" y="0"/>
                </a:lnTo>
                <a:lnTo>
                  <a:pt x="0" y="178308"/>
                </a:lnTo>
                <a:lnTo>
                  <a:pt x="160019" y="178308"/>
                </a:lnTo>
                <a:lnTo>
                  <a:pt x="16001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729983" y="5056632"/>
            <a:ext cx="160020" cy="178435"/>
          </a:xfrm>
          <a:custGeom>
            <a:avLst/>
            <a:gdLst/>
            <a:ahLst/>
            <a:cxnLst/>
            <a:rect l="l" t="t" r="r" b="b"/>
            <a:pathLst>
              <a:path w="160020" h="178435">
                <a:moveTo>
                  <a:pt x="160020" y="0"/>
                </a:moveTo>
                <a:lnTo>
                  <a:pt x="0" y="0"/>
                </a:lnTo>
                <a:lnTo>
                  <a:pt x="0" y="178308"/>
                </a:lnTo>
                <a:lnTo>
                  <a:pt x="160020" y="178308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001256" y="5056632"/>
            <a:ext cx="160020" cy="178435"/>
          </a:xfrm>
          <a:custGeom>
            <a:avLst/>
            <a:gdLst/>
            <a:ahLst/>
            <a:cxnLst/>
            <a:rect l="l" t="t" r="r" b="b"/>
            <a:pathLst>
              <a:path w="160020" h="178435">
                <a:moveTo>
                  <a:pt x="160020" y="0"/>
                </a:moveTo>
                <a:lnTo>
                  <a:pt x="0" y="0"/>
                </a:lnTo>
                <a:lnTo>
                  <a:pt x="0" y="178308"/>
                </a:lnTo>
                <a:lnTo>
                  <a:pt x="160020" y="178308"/>
                </a:lnTo>
                <a:lnTo>
                  <a:pt x="1600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827276" y="3278123"/>
            <a:ext cx="161925" cy="297180"/>
          </a:xfrm>
          <a:custGeom>
            <a:avLst/>
            <a:gdLst/>
            <a:ahLst/>
            <a:cxnLst/>
            <a:rect l="l" t="t" r="r" b="b"/>
            <a:pathLst>
              <a:path w="161925" h="297179">
                <a:moveTo>
                  <a:pt x="161544" y="0"/>
                </a:moveTo>
                <a:lnTo>
                  <a:pt x="0" y="0"/>
                </a:lnTo>
                <a:lnTo>
                  <a:pt x="0" y="297179"/>
                </a:lnTo>
                <a:lnTo>
                  <a:pt x="161544" y="297179"/>
                </a:lnTo>
                <a:lnTo>
                  <a:pt x="161544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100072" y="2738627"/>
            <a:ext cx="160020" cy="607060"/>
          </a:xfrm>
          <a:custGeom>
            <a:avLst/>
            <a:gdLst/>
            <a:ahLst/>
            <a:cxnLst/>
            <a:rect l="l" t="t" r="r" b="b"/>
            <a:pathLst>
              <a:path w="160019" h="607060">
                <a:moveTo>
                  <a:pt x="160019" y="0"/>
                </a:moveTo>
                <a:lnTo>
                  <a:pt x="0" y="0"/>
                </a:lnTo>
                <a:lnTo>
                  <a:pt x="0" y="606551"/>
                </a:lnTo>
                <a:lnTo>
                  <a:pt x="160019" y="606551"/>
                </a:lnTo>
                <a:lnTo>
                  <a:pt x="160019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372867" y="2415539"/>
            <a:ext cx="160020" cy="887094"/>
          </a:xfrm>
          <a:custGeom>
            <a:avLst/>
            <a:gdLst/>
            <a:ahLst/>
            <a:cxnLst/>
            <a:rect l="l" t="t" r="r" b="b"/>
            <a:pathLst>
              <a:path w="160019" h="887095">
                <a:moveTo>
                  <a:pt x="160019" y="0"/>
                </a:moveTo>
                <a:lnTo>
                  <a:pt x="0" y="0"/>
                </a:lnTo>
                <a:lnTo>
                  <a:pt x="0" y="886968"/>
                </a:lnTo>
                <a:lnTo>
                  <a:pt x="160019" y="886968"/>
                </a:lnTo>
                <a:lnTo>
                  <a:pt x="160019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644139" y="2101595"/>
            <a:ext cx="161925" cy="634365"/>
          </a:xfrm>
          <a:custGeom>
            <a:avLst/>
            <a:gdLst/>
            <a:ahLst/>
            <a:cxnLst/>
            <a:rect l="l" t="t" r="r" b="b"/>
            <a:pathLst>
              <a:path w="161925" h="634364">
                <a:moveTo>
                  <a:pt x="161544" y="0"/>
                </a:moveTo>
                <a:lnTo>
                  <a:pt x="0" y="0"/>
                </a:lnTo>
                <a:lnTo>
                  <a:pt x="0" y="633983"/>
                </a:lnTo>
                <a:lnTo>
                  <a:pt x="161544" y="633983"/>
                </a:lnTo>
                <a:lnTo>
                  <a:pt x="161544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916935" y="2084832"/>
            <a:ext cx="160020" cy="441959"/>
          </a:xfrm>
          <a:custGeom>
            <a:avLst/>
            <a:gdLst/>
            <a:ahLst/>
            <a:cxnLst/>
            <a:rect l="l" t="t" r="r" b="b"/>
            <a:pathLst>
              <a:path w="160019" h="441960">
                <a:moveTo>
                  <a:pt x="160019" y="0"/>
                </a:moveTo>
                <a:lnTo>
                  <a:pt x="0" y="0"/>
                </a:lnTo>
                <a:lnTo>
                  <a:pt x="0" y="441959"/>
                </a:lnTo>
                <a:lnTo>
                  <a:pt x="160019" y="441959"/>
                </a:lnTo>
                <a:lnTo>
                  <a:pt x="160019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499616" y="5234940"/>
            <a:ext cx="5718175" cy="0"/>
          </a:xfrm>
          <a:custGeom>
            <a:avLst/>
            <a:gdLst/>
            <a:ahLst/>
            <a:cxnLst/>
            <a:rect l="l" t="t" r="r" b="b"/>
            <a:pathLst>
              <a:path w="5718175">
                <a:moveTo>
                  <a:pt x="0" y="0"/>
                </a:moveTo>
                <a:lnTo>
                  <a:pt x="571804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 txBox="1"/>
          <p:nvPr/>
        </p:nvSpPr>
        <p:spPr>
          <a:xfrm>
            <a:off x="887374" y="1745742"/>
            <a:ext cx="443865" cy="3598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8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9685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7,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6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5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4,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3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1351407" y="5433758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60" h="323850">
                <a:moveTo>
                  <a:pt x="63119" y="208279"/>
                </a:moveTo>
                <a:lnTo>
                  <a:pt x="40005" y="208279"/>
                </a:lnTo>
                <a:lnTo>
                  <a:pt x="43053" y="209549"/>
                </a:lnTo>
                <a:lnTo>
                  <a:pt x="45974" y="210819"/>
                </a:lnTo>
                <a:lnTo>
                  <a:pt x="49021" y="212089"/>
                </a:lnTo>
                <a:lnTo>
                  <a:pt x="51943" y="213359"/>
                </a:lnTo>
                <a:lnTo>
                  <a:pt x="54737" y="215899"/>
                </a:lnTo>
                <a:lnTo>
                  <a:pt x="57658" y="219709"/>
                </a:lnTo>
                <a:lnTo>
                  <a:pt x="59943" y="222249"/>
                </a:lnTo>
                <a:lnTo>
                  <a:pt x="61468" y="226059"/>
                </a:lnTo>
                <a:lnTo>
                  <a:pt x="63118" y="228599"/>
                </a:lnTo>
                <a:lnTo>
                  <a:pt x="64134" y="232409"/>
                </a:lnTo>
                <a:lnTo>
                  <a:pt x="65405" y="238759"/>
                </a:lnTo>
                <a:lnTo>
                  <a:pt x="65447" y="245109"/>
                </a:lnTo>
                <a:lnTo>
                  <a:pt x="65024" y="251459"/>
                </a:lnTo>
                <a:lnTo>
                  <a:pt x="64515" y="256539"/>
                </a:lnTo>
                <a:lnTo>
                  <a:pt x="63754" y="261619"/>
                </a:lnTo>
                <a:lnTo>
                  <a:pt x="62484" y="269239"/>
                </a:lnTo>
                <a:lnTo>
                  <a:pt x="61595" y="275589"/>
                </a:lnTo>
                <a:lnTo>
                  <a:pt x="60452" y="287019"/>
                </a:lnTo>
                <a:lnTo>
                  <a:pt x="60452" y="292099"/>
                </a:lnTo>
                <a:lnTo>
                  <a:pt x="61087" y="295909"/>
                </a:lnTo>
                <a:lnTo>
                  <a:pt x="61595" y="300989"/>
                </a:lnTo>
                <a:lnTo>
                  <a:pt x="77978" y="323849"/>
                </a:lnTo>
                <a:lnTo>
                  <a:pt x="93255" y="308609"/>
                </a:lnTo>
                <a:lnTo>
                  <a:pt x="78486" y="308609"/>
                </a:lnTo>
                <a:lnTo>
                  <a:pt x="77851" y="307339"/>
                </a:lnTo>
                <a:lnTo>
                  <a:pt x="76834" y="306069"/>
                </a:lnTo>
                <a:lnTo>
                  <a:pt x="76327" y="306069"/>
                </a:lnTo>
                <a:lnTo>
                  <a:pt x="76073" y="304799"/>
                </a:lnTo>
                <a:lnTo>
                  <a:pt x="70104" y="284479"/>
                </a:lnTo>
                <a:lnTo>
                  <a:pt x="70358" y="280669"/>
                </a:lnTo>
                <a:lnTo>
                  <a:pt x="70993" y="276859"/>
                </a:lnTo>
                <a:lnTo>
                  <a:pt x="71501" y="271779"/>
                </a:lnTo>
                <a:lnTo>
                  <a:pt x="72262" y="266699"/>
                </a:lnTo>
                <a:lnTo>
                  <a:pt x="74168" y="255269"/>
                </a:lnTo>
                <a:lnTo>
                  <a:pt x="74803" y="250189"/>
                </a:lnTo>
                <a:lnTo>
                  <a:pt x="75184" y="245109"/>
                </a:lnTo>
                <a:lnTo>
                  <a:pt x="75311" y="242569"/>
                </a:lnTo>
                <a:lnTo>
                  <a:pt x="75311" y="236219"/>
                </a:lnTo>
                <a:lnTo>
                  <a:pt x="74549" y="231139"/>
                </a:lnTo>
                <a:lnTo>
                  <a:pt x="73914" y="227329"/>
                </a:lnTo>
                <a:lnTo>
                  <a:pt x="72517" y="223519"/>
                </a:lnTo>
                <a:lnTo>
                  <a:pt x="70484" y="219709"/>
                </a:lnTo>
                <a:lnTo>
                  <a:pt x="68580" y="214629"/>
                </a:lnTo>
                <a:lnTo>
                  <a:pt x="65659" y="210819"/>
                </a:lnTo>
                <a:lnTo>
                  <a:pt x="63119" y="208279"/>
                </a:lnTo>
                <a:close/>
              </a:path>
              <a:path w="314960" h="323850">
                <a:moveTo>
                  <a:pt x="123062" y="265429"/>
                </a:moveTo>
                <a:lnTo>
                  <a:pt x="79121" y="308609"/>
                </a:lnTo>
                <a:lnTo>
                  <a:pt x="93255" y="308609"/>
                </a:lnTo>
                <a:lnTo>
                  <a:pt x="130175" y="271779"/>
                </a:lnTo>
                <a:lnTo>
                  <a:pt x="123062" y="265429"/>
                </a:lnTo>
                <a:close/>
              </a:path>
              <a:path w="314960" h="323850">
                <a:moveTo>
                  <a:pt x="44323" y="196849"/>
                </a:moveTo>
                <a:lnTo>
                  <a:pt x="36956" y="196849"/>
                </a:lnTo>
                <a:lnTo>
                  <a:pt x="29590" y="199389"/>
                </a:lnTo>
                <a:lnTo>
                  <a:pt x="25781" y="200659"/>
                </a:lnTo>
                <a:lnTo>
                  <a:pt x="22352" y="201929"/>
                </a:lnTo>
                <a:lnTo>
                  <a:pt x="18923" y="204469"/>
                </a:lnTo>
                <a:lnTo>
                  <a:pt x="18161" y="205739"/>
                </a:lnTo>
                <a:lnTo>
                  <a:pt x="17399" y="205739"/>
                </a:lnTo>
                <a:lnTo>
                  <a:pt x="15875" y="207009"/>
                </a:lnTo>
                <a:lnTo>
                  <a:pt x="15112" y="208279"/>
                </a:lnTo>
                <a:lnTo>
                  <a:pt x="9652" y="213359"/>
                </a:lnTo>
                <a:lnTo>
                  <a:pt x="6223" y="218439"/>
                </a:lnTo>
                <a:lnTo>
                  <a:pt x="4064" y="223519"/>
                </a:lnTo>
                <a:lnTo>
                  <a:pt x="1778" y="228599"/>
                </a:lnTo>
                <a:lnTo>
                  <a:pt x="508" y="233679"/>
                </a:lnTo>
                <a:lnTo>
                  <a:pt x="0" y="240029"/>
                </a:lnTo>
                <a:lnTo>
                  <a:pt x="8762" y="248919"/>
                </a:lnTo>
                <a:lnTo>
                  <a:pt x="8890" y="242569"/>
                </a:lnTo>
                <a:lnTo>
                  <a:pt x="9779" y="236219"/>
                </a:lnTo>
                <a:lnTo>
                  <a:pt x="13334" y="224789"/>
                </a:lnTo>
                <a:lnTo>
                  <a:pt x="16129" y="220979"/>
                </a:lnTo>
                <a:lnTo>
                  <a:pt x="20065" y="217169"/>
                </a:lnTo>
                <a:lnTo>
                  <a:pt x="22733" y="213359"/>
                </a:lnTo>
                <a:lnTo>
                  <a:pt x="25400" y="212089"/>
                </a:lnTo>
                <a:lnTo>
                  <a:pt x="28321" y="210819"/>
                </a:lnTo>
                <a:lnTo>
                  <a:pt x="31115" y="209549"/>
                </a:lnTo>
                <a:lnTo>
                  <a:pt x="34162" y="208279"/>
                </a:lnTo>
                <a:lnTo>
                  <a:pt x="63119" y="208279"/>
                </a:lnTo>
                <a:lnTo>
                  <a:pt x="61849" y="207009"/>
                </a:lnTo>
                <a:lnTo>
                  <a:pt x="58674" y="204469"/>
                </a:lnTo>
                <a:lnTo>
                  <a:pt x="55245" y="201929"/>
                </a:lnTo>
                <a:lnTo>
                  <a:pt x="51562" y="200659"/>
                </a:lnTo>
                <a:lnTo>
                  <a:pt x="48006" y="198119"/>
                </a:lnTo>
                <a:lnTo>
                  <a:pt x="44323" y="196849"/>
                </a:lnTo>
                <a:close/>
              </a:path>
              <a:path w="314960" h="323850">
                <a:moveTo>
                  <a:pt x="113188" y="132079"/>
                </a:moveTo>
                <a:lnTo>
                  <a:pt x="96396" y="132079"/>
                </a:lnTo>
                <a:lnTo>
                  <a:pt x="81915" y="140969"/>
                </a:lnTo>
                <a:lnTo>
                  <a:pt x="76106" y="148589"/>
                </a:lnTo>
                <a:lnTo>
                  <a:pt x="72596" y="156209"/>
                </a:lnTo>
                <a:lnTo>
                  <a:pt x="71395" y="165099"/>
                </a:lnTo>
                <a:lnTo>
                  <a:pt x="72517" y="173989"/>
                </a:lnTo>
                <a:lnTo>
                  <a:pt x="100584" y="217169"/>
                </a:lnTo>
                <a:lnTo>
                  <a:pt x="105872" y="222249"/>
                </a:lnTo>
                <a:lnTo>
                  <a:pt x="111077" y="227329"/>
                </a:lnTo>
                <a:lnTo>
                  <a:pt x="121284" y="234949"/>
                </a:lnTo>
                <a:lnTo>
                  <a:pt x="127889" y="238759"/>
                </a:lnTo>
                <a:lnTo>
                  <a:pt x="134239" y="241299"/>
                </a:lnTo>
                <a:lnTo>
                  <a:pt x="146304" y="243839"/>
                </a:lnTo>
                <a:lnTo>
                  <a:pt x="151892" y="243839"/>
                </a:lnTo>
                <a:lnTo>
                  <a:pt x="162306" y="241299"/>
                </a:lnTo>
                <a:lnTo>
                  <a:pt x="167005" y="238759"/>
                </a:lnTo>
                <a:lnTo>
                  <a:pt x="171196" y="233679"/>
                </a:lnTo>
                <a:lnTo>
                  <a:pt x="172720" y="232409"/>
                </a:lnTo>
                <a:lnTo>
                  <a:pt x="148048" y="232409"/>
                </a:lnTo>
                <a:lnTo>
                  <a:pt x="141097" y="231139"/>
                </a:lnTo>
                <a:lnTo>
                  <a:pt x="99028" y="199389"/>
                </a:lnTo>
                <a:lnTo>
                  <a:pt x="81782" y="166369"/>
                </a:lnTo>
                <a:lnTo>
                  <a:pt x="82121" y="160019"/>
                </a:lnTo>
                <a:lnTo>
                  <a:pt x="84294" y="153669"/>
                </a:lnTo>
                <a:lnTo>
                  <a:pt x="88265" y="148589"/>
                </a:lnTo>
                <a:lnTo>
                  <a:pt x="99052" y="142239"/>
                </a:lnTo>
                <a:lnTo>
                  <a:pt x="133746" y="142239"/>
                </a:lnTo>
                <a:lnTo>
                  <a:pt x="132314" y="140969"/>
                </a:lnTo>
                <a:lnTo>
                  <a:pt x="113188" y="132079"/>
                </a:lnTo>
                <a:close/>
              </a:path>
              <a:path w="314960" h="323850">
                <a:moveTo>
                  <a:pt x="133746" y="142239"/>
                </a:moveTo>
                <a:lnTo>
                  <a:pt x="99052" y="142239"/>
                </a:lnTo>
                <a:lnTo>
                  <a:pt x="112363" y="143509"/>
                </a:lnTo>
                <a:lnTo>
                  <a:pt x="128198" y="152399"/>
                </a:lnTo>
                <a:lnTo>
                  <a:pt x="146558" y="168909"/>
                </a:lnTo>
                <a:lnTo>
                  <a:pt x="152781" y="175259"/>
                </a:lnTo>
                <a:lnTo>
                  <a:pt x="157861" y="180339"/>
                </a:lnTo>
                <a:lnTo>
                  <a:pt x="171958" y="212089"/>
                </a:lnTo>
                <a:lnTo>
                  <a:pt x="170434" y="219709"/>
                </a:lnTo>
                <a:lnTo>
                  <a:pt x="168529" y="223519"/>
                </a:lnTo>
                <a:lnTo>
                  <a:pt x="165354" y="226059"/>
                </a:lnTo>
                <a:lnTo>
                  <a:pt x="160188" y="229869"/>
                </a:lnTo>
                <a:lnTo>
                  <a:pt x="154416" y="232409"/>
                </a:lnTo>
                <a:lnTo>
                  <a:pt x="172720" y="232409"/>
                </a:lnTo>
                <a:lnTo>
                  <a:pt x="175768" y="229869"/>
                </a:lnTo>
                <a:lnTo>
                  <a:pt x="178815" y="224789"/>
                </a:lnTo>
                <a:lnTo>
                  <a:pt x="181864" y="213359"/>
                </a:lnTo>
                <a:lnTo>
                  <a:pt x="181864" y="207009"/>
                </a:lnTo>
                <a:lnTo>
                  <a:pt x="167977" y="176529"/>
                </a:lnTo>
                <a:lnTo>
                  <a:pt x="163829" y="170179"/>
                </a:lnTo>
                <a:lnTo>
                  <a:pt x="159111" y="165099"/>
                </a:lnTo>
                <a:lnTo>
                  <a:pt x="153797" y="160019"/>
                </a:lnTo>
                <a:lnTo>
                  <a:pt x="133746" y="142239"/>
                </a:lnTo>
                <a:close/>
              </a:path>
              <a:path w="314960" h="323850">
                <a:moveTo>
                  <a:pt x="195664" y="76199"/>
                </a:moveTo>
                <a:lnTo>
                  <a:pt x="175640" y="76199"/>
                </a:lnTo>
                <a:lnTo>
                  <a:pt x="178562" y="77469"/>
                </a:lnTo>
                <a:lnTo>
                  <a:pt x="181609" y="78739"/>
                </a:lnTo>
                <a:lnTo>
                  <a:pt x="184531" y="81279"/>
                </a:lnTo>
                <a:lnTo>
                  <a:pt x="190119" y="86359"/>
                </a:lnTo>
                <a:lnTo>
                  <a:pt x="192405" y="90169"/>
                </a:lnTo>
                <a:lnTo>
                  <a:pt x="194056" y="92709"/>
                </a:lnTo>
                <a:lnTo>
                  <a:pt x="195580" y="96519"/>
                </a:lnTo>
                <a:lnTo>
                  <a:pt x="196723" y="99059"/>
                </a:lnTo>
                <a:lnTo>
                  <a:pt x="197358" y="102869"/>
                </a:lnTo>
                <a:lnTo>
                  <a:pt x="197865" y="106679"/>
                </a:lnTo>
                <a:lnTo>
                  <a:pt x="197950" y="107949"/>
                </a:lnTo>
                <a:lnTo>
                  <a:pt x="198047" y="111759"/>
                </a:lnTo>
                <a:lnTo>
                  <a:pt x="197612" y="119379"/>
                </a:lnTo>
                <a:lnTo>
                  <a:pt x="196977" y="124459"/>
                </a:lnTo>
                <a:lnTo>
                  <a:pt x="196215" y="129539"/>
                </a:lnTo>
                <a:lnTo>
                  <a:pt x="195072" y="135889"/>
                </a:lnTo>
                <a:lnTo>
                  <a:pt x="194183" y="143509"/>
                </a:lnTo>
                <a:lnTo>
                  <a:pt x="193548" y="148589"/>
                </a:lnTo>
                <a:lnTo>
                  <a:pt x="193040" y="153669"/>
                </a:lnTo>
                <a:lnTo>
                  <a:pt x="193040" y="158749"/>
                </a:lnTo>
                <a:lnTo>
                  <a:pt x="210439" y="191769"/>
                </a:lnTo>
                <a:lnTo>
                  <a:pt x="225753" y="176529"/>
                </a:lnTo>
                <a:lnTo>
                  <a:pt x="211709" y="176529"/>
                </a:lnTo>
                <a:lnTo>
                  <a:pt x="210947" y="175259"/>
                </a:lnTo>
                <a:lnTo>
                  <a:pt x="209423" y="173989"/>
                </a:lnTo>
                <a:lnTo>
                  <a:pt x="208915" y="172719"/>
                </a:lnTo>
                <a:lnTo>
                  <a:pt x="208534" y="172719"/>
                </a:lnTo>
                <a:lnTo>
                  <a:pt x="202692" y="152399"/>
                </a:lnTo>
                <a:lnTo>
                  <a:pt x="202946" y="148589"/>
                </a:lnTo>
                <a:lnTo>
                  <a:pt x="203454" y="143509"/>
                </a:lnTo>
                <a:lnTo>
                  <a:pt x="204089" y="139699"/>
                </a:lnTo>
                <a:lnTo>
                  <a:pt x="204851" y="134619"/>
                </a:lnTo>
                <a:lnTo>
                  <a:pt x="206756" y="123189"/>
                </a:lnTo>
                <a:lnTo>
                  <a:pt x="207390" y="118109"/>
                </a:lnTo>
                <a:lnTo>
                  <a:pt x="207645" y="113029"/>
                </a:lnTo>
                <a:lnTo>
                  <a:pt x="207930" y="109219"/>
                </a:lnTo>
                <a:lnTo>
                  <a:pt x="207899" y="102869"/>
                </a:lnTo>
                <a:lnTo>
                  <a:pt x="207137" y="99059"/>
                </a:lnTo>
                <a:lnTo>
                  <a:pt x="206502" y="95249"/>
                </a:lnTo>
                <a:lnTo>
                  <a:pt x="205105" y="90169"/>
                </a:lnTo>
                <a:lnTo>
                  <a:pt x="201040" y="82549"/>
                </a:lnTo>
                <a:lnTo>
                  <a:pt x="198120" y="78739"/>
                </a:lnTo>
                <a:lnTo>
                  <a:pt x="195664" y="76199"/>
                </a:lnTo>
                <a:close/>
              </a:path>
              <a:path w="314960" h="323850">
                <a:moveTo>
                  <a:pt x="255651" y="132079"/>
                </a:moveTo>
                <a:lnTo>
                  <a:pt x="211709" y="176529"/>
                </a:lnTo>
                <a:lnTo>
                  <a:pt x="225753" y="176529"/>
                </a:lnTo>
                <a:lnTo>
                  <a:pt x="262763" y="139699"/>
                </a:lnTo>
                <a:lnTo>
                  <a:pt x="255651" y="132079"/>
                </a:lnTo>
                <a:close/>
              </a:path>
              <a:path w="314960" h="323850">
                <a:moveTo>
                  <a:pt x="176911" y="64769"/>
                </a:moveTo>
                <a:lnTo>
                  <a:pt x="165734" y="64769"/>
                </a:lnTo>
                <a:lnTo>
                  <a:pt x="158369" y="67309"/>
                </a:lnTo>
                <a:lnTo>
                  <a:pt x="154812" y="69849"/>
                </a:lnTo>
                <a:lnTo>
                  <a:pt x="151511" y="72389"/>
                </a:lnTo>
                <a:lnTo>
                  <a:pt x="150622" y="72389"/>
                </a:lnTo>
                <a:lnTo>
                  <a:pt x="149859" y="73659"/>
                </a:lnTo>
                <a:lnTo>
                  <a:pt x="149098" y="73659"/>
                </a:lnTo>
                <a:lnTo>
                  <a:pt x="147574" y="74929"/>
                </a:lnTo>
                <a:lnTo>
                  <a:pt x="146939" y="76199"/>
                </a:lnTo>
                <a:lnTo>
                  <a:pt x="142240" y="81279"/>
                </a:lnTo>
                <a:lnTo>
                  <a:pt x="138811" y="85089"/>
                </a:lnTo>
                <a:lnTo>
                  <a:pt x="136652" y="90169"/>
                </a:lnTo>
                <a:lnTo>
                  <a:pt x="134365" y="96519"/>
                </a:lnTo>
                <a:lnTo>
                  <a:pt x="133096" y="101599"/>
                </a:lnTo>
                <a:lnTo>
                  <a:pt x="132587" y="106679"/>
                </a:lnTo>
                <a:lnTo>
                  <a:pt x="141351" y="115569"/>
                </a:lnTo>
                <a:lnTo>
                  <a:pt x="141478" y="109219"/>
                </a:lnTo>
                <a:lnTo>
                  <a:pt x="142367" y="104139"/>
                </a:lnTo>
                <a:lnTo>
                  <a:pt x="157987" y="80009"/>
                </a:lnTo>
                <a:lnTo>
                  <a:pt x="160909" y="77469"/>
                </a:lnTo>
                <a:lnTo>
                  <a:pt x="163703" y="76199"/>
                </a:lnTo>
                <a:lnTo>
                  <a:pt x="195664" y="76199"/>
                </a:lnTo>
                <a:lnTo>
                  <a:pt x="194437" y="74929"/>
                </a:lnTo>
                <a:lnTo>
                  <a:pt x="191134" y="71119"/>
                </a:lnTo>
                <a:lnTo>
                  <a:pt x="187706" y="68579"/>
                </a:lnTo>
                <a:lnTo>
                  <a:pt x="184150" y="67309"/>
                </a:lnTo>
                <a:lnTo>
                  <a:pt x="180467" y="66039"/>
                </a:lnTo>
                <a:lnTo>
                  <a:pt x="176911" y="64769"/>
                </a:lnTo>
                <a:close/>
              </a:path>
              <a:path w="314960" h="323850">
                <a:moveTo>
                  <a:pt x="245713" y="0"/>
                </a:moveTo>
                <a:lnTo>
                  <a:pt x="228929" y="0"/>
                </a:lnTo>
                <a:lnTo>
                  <a:pt x="214503" y="8889"/>
                </a:lnTo>
                <a:lnTo>
                  <a:pt x="208639" y="15239"/>
                </a:lnTo>
                <a:lnTo>
                  <a:pt x="205120" y="24129"/>
                </a:lnTo>
                <a:lnTo>
                  <a:pt x="203912" y="33019"/>
                </a:lnTo>
                <a:lnTo>
                  <a:pt x="204978" y="41909"/>
                </a:lnTo>
                <a:lnTo>
                  <a:pt x="233172" y="85089"/>
                </a:lnTo>
                <a:lnTo>
                  <a:pt x="243665" y="93979"/>
                </a:lnTo>
                <a:lnTo>
                  <a:pt x="253873" y="101599"/>
                </a:lnTo>
                <a:lnTo>
                  <a:pt x="260477" y="105409"/>
                </a:lnTo>
                <a:lnTo>
                  <a:pt x="266827" y="109219"/>
                </a:lnTo>
                <a:lnTo>
                  <a:pt x="278765" y="111759"/>
                </a:lnTo>
                <a:lnTo>
                  <a:pt x="284480" y="111759"/>
                </a:lnTo>
                <a:lnTo>
                  <a:pt x="294894" y="109219"/>
                </a:lnTo>
                <a:lnTo>
                  <a:pt x="299593" y="105409"/>
                </a:lnTo>
                <a:lnTo>
                  <a:pt x="303784" y="101599"/>
                </a:lnTo>
                <a:lnTo>
                  <a:pt x="304927" y="100329"/>
                </a:lnTo>
                <a:lnTo>
                  <a:pt x="280618" y="100329"/>
                </a:lnTo>
                <a:lnTo>
                  <a:pt x="273684" y="99059"/>
                </a:lnTo>
                <a:lnTo>
                  <a:pt x="266132" y="95249"/>
                </a:lnTo>
                <a:lnTo>
                  <a:pt x="258127" y="91439"/>
                </a:lnTo>
                <a:lnTo>
                  <a:pt x="249646" y="83819"/>
                </a:lnTo>
                <a:lnTo>
                  <a:pt x="219180" y="48259"/>
                </a:lnTo>
                <a:lnTo>
                  <a:pt x="214298" y="33019"/>
                </a:lnTo>
                <a:lnTo>
                  <a:pt x="214645" y="26669"/>
                </a:lnTo>
                <a:lnTo>
                  <a:pt x="216826" y="21589"/>
                </a:lnTo>
                <a:lnTo>
                  <a:pt x="220853" y="15239"/>
                </a:lnTo>
                <a:lnTo>
                  <a:pt x="231640" y="10159"/>
                </a:lnTo>
                <a:lnTo>
                  <a:pt x="266361" y="10159"/>
                </a:lnTo>
                <a:lnTo>
                  <a:pt x="264830" y="8889"/>
                </a:lnTo>
                <a:lnTo>
                  <a:pt x="245713" y="0"/>
                </a:lnTo>
                <a:close/>
              </a:path>
              <a:path w="314960" h="323850">
                <a:moveTo>
                  <a:pt x="266361" y="10159"/>
                </a:moveTo>
                <a:lnTo>
                  <a:pt x="231640" y="10159"/>
                </a:lnTo>
                <a:lnTo>
                  <a:pt x="244951" y="11429"/>
                </a:lnTo>
                <a:lnTo>
                  <a:pt x="260786" y="20319"/>
                </a:lnTo>
                <a:lnTo>
                  <a:pt x="290449" y="48259"/>
                </a:lnTo>
                <a:lnTo>
                  <a:pt x="304545" y="78739"/>
                </a:lnTo>
                <a:lnTo>
                  <a:pt x="303022" y="87629"/>
                </a:lnTo>
                <a:lnTo>
                  <a:pt x="297942" y="93979"/>
                </a:lnTo>
                <a:lnTo>
                  <a:pt x="292723" y="97789"/>
                </a:lnTo>
                <a:lnTo>
                  <a:pt x="286956" y="100329"/>
                </a:lnTo>
                <a:lnTo>
                  <a:pt x="304927" y="100329"/>
                </a:lnTo>
                <a:lnTo>
                  <a:pt x="308356" y="96519"/>
                </a:lnTo>
                <a:lnTo>
                  <a:pt x="311276" y="91439"/>
                </a:lnTo>
                <a:lnTo>
                  <a:pt x="312928" y="86359"/>
                </a:lnTo>
                <a:lnTo>
                  <a:pt x="314451" y="81279"/>
                </a:lnTo>
                <a:lnTo>
                  <a:pt x="314451" y="74929"/>
                </a:lnTo>
                <a:lnTo>
                  <a:pt x="296354" y="38099"/>
                </a:lnTo>
                <a:lnTo>
                  <a:pt x="291592" y="33019"/>
                </a:lnTo>
                <a:lnTo>
                  <a:pt x="286257" y="26669"/>
                </a:lnTo>
                <a:lnTo>
                  <a:pt x="266361" y="1015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895982" y="5432488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30" h="325120">
                <a:moveTo>
                  <a:pt x="63119" y="209550"/>
                </a:moveTo>
                <a:lnTo>
                  <a:pt x="40005" y="209550"/>
                </a:lnTo>
                <a:lnTo>
                  <a:pt x="46100" y="212090"/>
                </a:lnTo>
                <a:lnTo>
                  <a:pt x="51943" y="214630"/>
                </a:lnTo>
                <a:lnTo>
                  <a:pt x="54737" y="217170"/>
                </a:lnTo>
                <a:lnTo>
                  <a:pt x="57658" y="220980"/>
                </a:lnTo>
                <a:lnTo>
                  <a:pt x="59943" y="223520"/>
                </a:lnTo>
                <a:lnTo>
                  <a:pt x="61468" y="227330"/>
                </a:lnTo>
                <a:lnTo>
                  <a:pt x="63118" y="229870"/>
                </a:lnTo>
                <a:lnTo>
                  <a:pt x="64262" y="233680"/>
                </a:lnTo>
                <a:lnTo>
                  <a:pt x="64769" y="237490"/>
                </a:lnTo>
                <a:lnTo>
                  <a:pt x="65405" y="240030"/>
                </a:lnTo>
                <a:lnTo>
                  <a:pt x="65447" y="246380"/>
                </a:lnTo>
                <a:lnTo>
                  <a:pt x="65024" y="252730"/>
                </a:lnTo>
                <a:lnTo>
                  <a:pt x="64516" y="257810"/>
                </a:lnTo>
                <a:lnTo>
                  <a:pt x="63754" y="262890"/>
                </a:lnTo>
                <a:lnTo>
                  <a:pt x="62484" y="270510"/>
                </a:lnTo>
                <a:lnTo>
                  <a:pt x="61594" y="276860"/>
                </a:lnTo>
                <a:lnTo>
                  <a:pt x="60452" y="288290"/>
                </a:lnTo>
                <a:lnTo>
                  <a:pt x="60452" y="293370"/>
                </a:lnTo>
                <a:lnTo>
                  <a:pt x="61087" y="297180"/>
                </a:lnTo>
                <a:lnTo>
                  <a:pt x="61594" y="302260"/>
                </a:lnTo>
                <a:lnTo>
                  <a:pt x="77978" y="325120"/>
                </a:lnTo>
                <a:lnTo>
                  <a:pt x="93255" y="309880"/>
                </a:lnTo>
                <a:lnTo>
                  <a:pt x="78486" y="309880"/>
                </a:lnTo>
                <a:lnTo>
                  <a:pt x="77850" y="308610"/>
                </a:lnTo>
                <a:lnTo>
                  <a:pt x="76835" y="307340"/>
                </a:lnTo>
                <a:lnTo>
                  <a:pt x="76454" y="307340"/>
                </a:lnTo>
                <a:lnTo>
                  <a:pt x="76073" y="306070"/>
                </a:lnTo>
                <a:lnTo>
                  <a:pt x="70231" y="289560"/>
                </a:lnTo>
                <a:lnTo>
                  <a:pt x="70231" y="285750"/>
                </a:lnTo>
                <a:lnTo>
                  <a:pt x="70358" y="281940"/>
                </a:lnTo>
                <a:lnTo>
                  <a:pt x="70993" y="278130"/>
                </a:lnTo>
                <a:lnTo>
                  <a:pt x="71500" y="273050"/>
                </a:lnTo>
                <a:lnTo>
                  <a:pt x="72390" y="267970"/>
                </a:lnTo>
                <a:lnTo>
                  <a:pt x="73279" y="261620"/>
                </a:lnTo>
                <a:lnTo>
                  <a:pt x="74168" y="256540"/>
                </a:lnTo>
                <a:lnTo>
                  <a:pt x="74803" y="251460"/>
                </a:lnTo>
                <a:lnTo>
                  <a:pt x="75184" y="246380"/>
                </a:lnTo>
                <a:lnTo>
                  <a:pt x="75311" y="243840"/>
                </a:lnTo>
                <a:lnTo>
                  <a:pt x="75311" y="237490"/>
                </a:lnTo>
                <a:lnTo>
                  <a:pt x="74675" y="232410"/>
                </a:lnTo>
                <a:lnTo>
                  <a:pt x="73914" y="228600"/>
                </a:lnTo>
                <a:lnTo>
                  <a:pt x="72517" y="224790"/>
                </a:lnTo>
                <a:lnTo>
                  <a:pt x="70612" y="220980"/>
                </a:lnTo>
                <a:lnTo>
                  <a:pt x="68580" y="215900"/>
                </a:lnTo>
                <a:lnTo>
                  <a:pt x="65659" y="212090"/>
                </a:lnTo>
                <a:lnTo>
                  <a:pt x="63119" y="209550"/>
                </a:lnTo>
                <a:close/>
              </a:path>
              <a:path w="328930" h="325120">
                <a:moveTo>
                  <a:pt x="123062" y="266700"/>
                </a:moveTo>
                <a:lnTo>
                  <a:pt x="79121" y="309880"/>
                </a:lnTo>
                <a:lnTo>
                  <a:pt x="9325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28930" h="325120">
                <a:moveTo>
                  <a:pt x="44323" y="198120"/>
                </a:moveTo>
                <a:lnTo>
                  <a:pt x="36956" y="198120"/>
                </a:lnTo>
                <a:lnTo>
                  <a:pt x="25908" y="201930"/>
                </a:lnTo>
                <a:lnTo>
                  <a:pt x="22352" y="203200"/>
                </a:lnTo>
                <a:lnTo>
                  <a:pt x="18923" y="205740"/>
                </a:lnTo>
                <a:lnTo>
                  <a:pt x="18161" y="207010"/>
                </a:lnTo>
                <a:lnTo>
                  <a:pt x="17399" y="207010"/>
                </a:lnTo>
                <a:lnTo>
                  <a:pt x="15875" y="208280"/>
                </a:lnTo>
                <a:lnTo>
                  <a:pt x="15112" y="209550"/>
                </a:lnTo>
                <a:lnTo>
                  <a:pt x="9652" y="214630"/>
                </a:lnTo>
                <a:lnTo>
                  <a:pt x="6223" y="219710"/>
                </a:lnTo>
                <a:lnTo>
                  <a:pt x="1905" y="229870"/>
                </a:lnTo>
                <a:lnTo>
                  <a:pt x="508" y="234950"/>
                </a:lnTo>
                <a:lnTo>
                  <a:pt x="0" y="241300"/>
                </a:lnTo>
                <a:lnTo>
                  <a:pt x="8762" y="250190"/>
                </a:lnTo>
                <a:lnTo>
                  <a:pt x="8890" y="243840"/>
                </a:lnTo>
                <a:lnTo>
                  <a:pt x="9779" y="237490"/>
                </a:lnTo>
                <a:lnTo>
                  <a:pt x="13335" y="226060"/>
                </a:lnTo>
                <a:lnTo>
                  <a:pt x="16129" y="222250"/>
                </a:lnTo>
                <a:lnTo>
                  <a:pt x="20193" y="218440"/>
                </a:lnTo>
                <a:lnTo>
                  <a:pt x="22733" y="214630"/>
                </a:lnTo>
                <a:lnTo>
                  <a:pt x="25400" y="213360"/>
                </a:lnTo>
                <a:lnTo>
                  <a:pt x="34162" y="209550"/>
                </a:lnTo>
                <a:lnTo>
                  <a:pt x="63119" y="209550"/>
                </a:lnTo>
                <a:lnTo>
                  <a:pt x="61849" y="208280"/>
                </a:lnTo>
                <a:lnTo>
                  <a:pt x="58674" y="205740"/>
                </a:lnTo>
                <a:lnTo>
                  <a:pt x="55244" y="203200"/>
                </a:lnTo>
                <a:lnTo>
                  <a:pt x="51562" y="201930"/>
                </a:lnTo>
                <a:lnTo>
                  <a:pt x="48006" y="199390"/>
                </a:lnTo>
                <a:lnTo>
                  <a:pt x="44323" y="198120"/>
                </a:lnTo>
                <a:close/>
              </a:path>
              <a:path w="328930" h="325120">
                <a:moveTo>
                  <a:pt x="113188" y="133350"/>
                </a:moveTo>
                <a:lnTo>
                  <a:pt x="96396" y="133350"/>
                </a:lnTo>
                <a:lnTo>
                  <a:pt x="81915" y="142240"/>
                </a:lnTo>
                <a:lnTo>
                  <a:pt x="76106" y="149860"/>
                </a:lnTo>
                <a:lnTo>
                  <a:pt x="72596" y="157480"/>
                </a:lnTo>
                <a:lnTo>
                  <a:pt x="71395" y="166370"/>
                </a:lnTo>
                <a:lnTo>
                  <a:pt x="72517" y="175260"/>
                </a:lnTo>
                <a:lnTo>
                  <a:pt x="100584" y="218440"/>
                </a:lnTo>
                <a:lnTo>
                  <a:pt x="105890" y="223520"/>
                </a:lnTo>
                <a:lnTo>
                  <a:pt x="111125" y="228600"/>
                </a:lnTo>
                <a:lnTo>
                  <a:pt x="116264" y="232410"/>
                </a:lnTo>
                <a:lnTo>
                  <a:pt x="121285" y="236220"/>
                </a:lnTo>
                <a:lnTo>
                  <a:pt x="128016" y="240030"/>
                </a:lnTo>
                <a:lnTo>
                  <a:pt x="134239" y="242570"/>
                </a:lnTo>
                <a:lnTo>
                  <a:pt x="146304" y="245110"/>
                </a:lnTo>
                <a:lnTo>
                  <a:pt x="151892" y="245110"/>
                </a:lnTo>
                <a:lnTo>
                  <a:pt x="162306" y="242570"/>
                </a:lnTo>
                <a:lnTo>
                  <a:pt x="167005" y="240030"/>
                </a:lnTo>
                <a:lnTo>
                  <a:pt x="171196" y="234950"/>
                </a:lnTo>
                <a:lnTo>
                  <a:pt x="172720" y="233680"/>
                </a:lnTo>
                <a:lnTo>
                  <a:pt x="148048" y="233680"/>
                </a:lnTo>
                <a:lnTo>
                  <a:pt x="141097" y="232410"/>
                </a:lnTo>
                <a:lnTo>
                  <a:pt x="99028" y="200660"/>
                </a:lnTo>
                <a:lnTo>
                  <a:pt x="81835" y="167640"/>
                </a:lnTo>
                <a:lnTo>
                  <a:pt x="82168" y="161290"/>
                </a:lnTo>
                <a:lnTo>
                  <a:pt x="84312" y="154940"/>
                </a:lnTo>
                <a:lnTo>
                  <a:pt x="88265" y="149860"/>
                </a:lnTo>
                <a:lnTo>
                  <a:pt x="99054" y="143510"/>
                </a:lnTo>
                <a:lnTo>
                  <a:pt x="133746" y="143510"/>
                </a:lnTo>
                <a:lnTo>
                  <a:pt x="132314" y="142240"/>
                </a:lnTo>
                <a:lnTo>
                  <a:pt x="113188" y="133350"/>
                </a:lnTo>
                <a:close/>
              </a:path>
              <a:path w="328930" h="325120">
                <a:moveTo>
                  <a:pt x="133746" y="143510"/>
                </a:moveTo>
                <a:lnTo>
                  <a:pt x="99054" y="143510"/>
                </a:lnTo>
                <a:lnTo>
                  <a:pt x="112379" y="144780"/>
                </a:lnTo>
                <a:lnTo>
                  <a:pt x="128252" y="153670"/>
                </a:lnTo>
                <a:lnTo>
                  <a:pt x="146685" y="170180"/>
                </a:lnTo>
                <a:lnTo>
                  <a:pt x="152781" y="176530"/>
                </a:lnTo>
                <a:lnTo>
                  <a:pt x="157861" y="181610"/>
                </a:lnTo>
                <a:lnTo>
                  <a:pt x="165735" y="193040"/>
                </a:lnTo>
                <a:lnTo>
                  <a:pt x="168529" y="198120"/>
                </a:lnTo>
                <a:lnTo>
                  <a:pt x="171577" y="208280"/>
                </a:lnTo>
                <a:lnTo>
                  <a:pt x="172085" y="213360"/>
                </a:lnTo>
                <a:lnTo>
                  <a:pt x="171196" y="217170"/>
                </a:lnTo>
                <a:lnTo>
                  <a:pt x="170434" y="220980"/>
                </a:lnTo>
                <a:lnTo>
                  <a:pt x="168529" y="224790"/>
                </a:lnTo>
                <a:lnTo>
                  <a:pt x="165354" y="227330"/>
                </a:lnTo>
                <a:lnTo>
                  <a:pt x="160188" y="231140"/>
                </a:lnTo>
                <a:lnTo>
                  <a:pt x="154416" y="233680"/>
                </a:lnTo>
                <a:lnTo>
                  <a:pt x="172720" y="233680"/>
                </a:lnTo>
                <a:lnTo>
                  <a:pt x="175768" y="231140"/>
                </a:lnTo>
                <a:lnTo>
                  <a:pt x="178816" y="226060"/>
                </a:lnTo>
                <a:lnTo>
                  <a:pt x="181864" y="214630"/>
                </a:lnTo>
                <a:lnTo>
                  <a:pt x="181864" y="208280"/>
                </a:lnTo>
                <a:lnTo>
                  <a:pt x="167977" y="177800"/>
                </a:lnTo>
                <a:lnTo>
                  <a:pt x="163830" y="171450"/>
                </a:lnTo>
                <a:lnTo>
                  <a:pt x="159111" y="166370"/>
                </a:lnTo>
                <a:lnTo>
                  <a:pt x="153797" y="161290"/>
                </a:lnTo>
                <a:lnTo>
                  <a:pt x="133746" y="143510"/>
                </a:lnTo>
                <a:close/>
              </a:path>
              <a:path w="328930" h="325120">
                <a:moveTo>
                  <a:pt x="195706" y="77470"/>
                </a:moveTo>
                <a:lnTo>
                  <a:pt x="175641" y="77470"/>
                </a:lnTo>
                <a:lnTo>
                  <a:pt x="178562" y="78740"/>
                </a:lnTo>
                <a:lnTo>
                  <a:pt x="181610" y="80010"/>
                </a:lnTo>
                <a:lnTo>
                  <a:pt x="184531" y="82550"/>
                </a:lnTo>
                <a:lnTo>
                  <a:pt x="187325" y="85090"/>
                </a:lnTo>
                <a:lnTo>
                  <a:pt x="190246" y="87630"/>
                </a:lnTo>
                <a:lnTo>
                  <a:pt x="192405" y="91440"/>
                </a:lnTo>
                <a:lnTo>
                  <a:pt x="195706" y="97790"/>
                </a:lnTo>
                <a:lnTo>
                  <a:pt x="196723" y="100330"/>
                </a:lnTo>
                <a:lnTo>
                  <a:pt x="197993" y="107950"/>
                </a:lnTo>
                <a:lnTo>
                  <a:pt x="198119" y="111760"/>
                </a:lnTo>
                <a:lnTo>
                  <a:pt x="197612" y="120650"/>
                </a:lnTo>
                <a:lnTo>
                  <a:pt x="197104" y="125730"/>
                </a:lnTo>
                <a:lnTo>
                  <a:pt x="196215" y="130810"/>
                </a:lnTo>
                <a:lnTo>
                  <a:pt x="195072" y="137160"/>
                </a:lnTo>
                <a:lnTo>
                  <a:pt x="194183" y="144780"/>
                </a:lnTo>
                <a:lnTo>
                  <a:pt x="193675" y="149860"/>
                </a:lnTo>
                <a:lnTo>
                  <a:pt x="193198" y="153670"/>
                </a:lnTo>
                <a:lnTo>
                  <a:pt x="193167" y="161290"/>
                </a:lnTo>
                <a:lnTo>
                  <a:pt x="210439" y="193040"/>
                </a:lnTo>
                <a:lnTo>
                  <a:pt x="225753" y="177800"/>
                </a:lnTo>
                <a:lnTo>
                  <a:pt x="211709" y="177800"/>
                </a:lnTo>
                <a:lnTo>
                  <a:pt x="211074" y="176530"/>
                </a:lnTo>
                <a:lnTo>
                  <a:pt x="210439" y="176530"/>
                </a:lnTo>
                <a:lnTo>
                  <a:pt x="209423" y="175260"/>
                </a:lnTo>
                <a:lnTo>
                  <a:pt x="208915" y="173990"/>
                </a:lnTo>
                <a:lnTo>
                  <a:pt x="208534" y="173990"/>
                </a:lnTo>
                <a:lnTo>
                  <a:pt x="202692" y="153670"/>
                </a:lnTo>
                <a:lnTo>
                  <a:pt x="202946" y="149860"/>
                </a:lnTo>
                <a:lnTo>
                  <a:pt x="203581" y="144780"/>
                </a:lnTo>
                <a:lnTo>
                  <a:pt x="204089" y="140970"/>
                </a:lnTo>
                <a:lnTo>
                  <a:pt x="204850" y="135890"/>
                </a:lnTo>
                <a:lnTo>
                  <a:pt x="206756" y="124460"/>
                </a:lnTo>
                <a:lnTo>
                  <a:pt x="207391" y="119380"/>
                </a:lnTo>
                <a:lnTo>
                  <a:pt x="207772" y="114300"/>
                </a:lnTo>
                <a:lnTo>
                  <a:pt x="207899" y="111760"/>
                </a:lnTo>
                <a:lnTo>
                  <a:pt x="207899" y="104140"/>
                </a:lnTo>
                <a:lnTo>
                  <a:pt x="207137" y="100330"/>
                </a:lnTo>
                <a:lnTo>
                  <a:pt x="206502" y="96520"/>
                </a:lnTo>
                <a:lnTo>
                  <a:pt x="205105" y="91440"/>
                </a:lnTo>
                <a:lnTo>
                  <a:pt x="201041" y="83820"/>
                </a:lnTo>
                <a:lnTo>
                  <a:pt x="198247" y="80010"/>
                </a:lnTo>
                <a:lnTo>
                  <a:pt x="195706" y="77470"/>
                </a:lnTo>
                <a:close/>
              </a:path>
              <a:path w="328930" h="325120">
                <a:moveTo>
                  <a:pt x="255650" y="133350"/>
                </a:moveTo>
                <a:lnTo>
                  <a:pt x="211709" y="177800"/>
                </a:lnTo>
                <a:lnTo>
                  <a:pt x="225753" y="177800"/>
                </a:lnTo>
                <a:lnTo>
                  <a:pt x="262763" y="140970"/>
                </a:lnTo>
                <a:lnTo>
                  <a:pt x="255650" y="133350"/>
                </a:lnTo>
                <a:close/>
              </a:path>
              <a:path w="328930" h="325120">
                <a:moveTo>
                  <a:pt x="242569" y="0"/>
                </a:moveTo>
                <a:lnTo>
                  <a:pt x="235204" y="0"/>
                </a:lnTo>
                <a:lnTo>
                  <a:pt x="224155" y="3810"/>
                </a:lnTo>
                <a:lnTo>
                  <a:pt x="220599" y="5080"/>
                </a:lnTo>
                <a:lnTo>
                  <a:pt x="217297" y="7620"/>
                </a:lnTo>
                <a:lnTo>
                  <a:pt x="216408" y="8890"/>
                </a:lnTo>
                <a:lnTo>
                  <a:pt x="215646" y="8890"/>
                </a:lnTo>
                <a:lnTo>
                  <a:pt x="214884" y="10160"/>
                </a:lnTo>
                <a:lnTo>
                  <a:pt x="214122" y="10160"/>
                </a:lnTo>
                <a:lnTo>
                  <a:pt x="213360" y="11430"/>
                </a:lnTo>
                <a:lnTo>
                  <a:pt x="241300" y="11430"/>
                </a:lnTo>
                <a:lnTo>
                  <a:pt x="244348" y="12700"/>
                </a:lnTo>
                <a:lnTo>
                  <a:pt x="247269" y="13970"/>
                </a:lnTo>
                <a:lnTo>
                  <a:pt x="250190" y="16510"/>
                </a:lnTo>
                <a:lnTo>
                  <a:pt x="252984" y="19050"/>
                </a:lnTo>
                <a:lnTo>
                  <a:pt x="255905" y="22860"/>
                </a:lnTo>
                <a:lnTo>
                  <a:pt x="258191" y="25400"/>
                </a:lnTo>
                <a:lnTo>
                  <a:pt x="263779" y="45720"/>
                </a:lnTo>
                <a:lnTo>
                  <a:pt x="263271" y="54610"/>
                </a:lnTo>
                <a:lnTo>
                  <a:pt x="262763" y="59690"/>
                </a:lnTo>
                <a:lnTo>
                  <a:pt x="260858" y="72390"/>
                </a:lnTo>
                <a:lnTo>
                  <a:pt x="259969" y="78740"/>
                </a:lnTo>
                <a:lnTo>
                  <a:pt x="259334" y="83820"/>
                </a:lnTo>
                <a:lnTo>
                  <a:pt x="258927" y="88900"/>
                </a:lnTo>
                <a:lnTo>
                  <a:pt x="258825" y="95250"/>
                </a:lnTo>
                <a:lnTo>
                  <a:pt x="259842" y="104140"/>
                </a:lnTo>
                <a:lnTo>
                  <a:pt x="261112" y="107950"/>
                </a:lnTo>
                <a:lnTo>
                  <a:pt x="263144" y="111760"/>
                </a:lnTo>
                <a:lnTo>
                  <a:pt x="265049" y="115570"/>
                </a:lnTo>
                <a:lnTo>
                  <a:pt x="268097" y="119380"/>
                </a:lnTo>
                <a:lnTo>
                  <a:pt x="276225" y="127000"/>
                </a:lnTo>
                <a:lnTo>
                  <a:pt x="291539" y="111760"/>
                </a:lnTo>
                <a:lnTo>
                  <a:pt x="276733" y="111760"/>
                </a:lnTo>
                <a:lnTo>
                  <a:pt x="275081" y="109220"/>
                </a:lnTo>
                <a:lnTo>
                  <a:pt x="274700" y="109220"/>
                </a:lnTo>
                <a:lnTo>
                  <a:pt x="274319" y="107950"/>
                </a:lnTo>
                <a:lnTo>
                  <a:pt x="272415" y="105410"/>
                </a:lnTo>
                <a:lnTo>
                  <a:pt x="271018" y="102870"/>
                </a:lnTo>
                <a:lnTo>
                  <a:pt x="270129" y="100330"/>
                </a:lnTo>
                <a:lnTo>
                  <a:pt x="269113" y="97790"/>
                </a:lnTo>
                <a:lnTo>
                  <a:pt x="268605" y="95250"/>
                </a:lnTo>
                <a:lnTo>
                  <a:pt x="268731" y="83820"/>
                </a:lnTo>
                <a:lnTo>
                  <a:pt x="270637" y="69850"/>
                </a:lnTo>
                <a:lnTo>
                  <a:pt x="271653" y="63500"/>
                </a:lnTo>
                <a:lnTo>
                  <a:pt x="272542" y="58420"/>
                </a:lnTo>
                <a:lnTo>
                  <a:pt x="273177" y="53340"/>
                </a:lnTo>
                <a:lnTo>
                  <a:pt x="273431" y="48260"/>
                </a:lnTo>
                <a:lnTo>
                  <a:pt x="273812" y="43180"/>
                </a:lnTo>
                <a:lnTo>
                  <a:pt x="273558" y="39370"/>
                </a:lnTo>
                <a:lnTo>
                  <a:pt x="253492" y="5080"/>
                </a:lnTo>
                <a:lnTo>
                  <a:pt x="249936" y="2540"/>
                </a:lnTo>
                <a:lnTo>
                  <a:pt x="242569" y="0"/>
                </a:lnTo>
                <a:close/>
              </a:path>
              <a:path w="328930" h="325120">
                <a:moveTo>
                  <a:pt x="176911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4812" y="71120"/>
                </a:lnTo>
                <a:lnTo>
                  <a:pt x="151511" y="73660"/>
                </a:lnTo>
                <a:lnTo>
                  <a:pt x="150749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7574" y="76200"/>
                </a:lnTo>
                <a:lnTo>
                  <a:pt x="146939" y="77470"/>
                </a:lnTo>
                <a:lnTo>
                  <a:pt x="142240" y="82550"/>
                </a:lnTo>
                <a:lnTo>
                  <a:pt x="138811" y="86360"/>
                </a:lnTo>
                <a:lnTo>
                  <a:pt x="136652" y="91440"/>
                </a:lnTo>
                <a:lnTo>
                  <a:pt x="134366" y="97790"/>
                </a:lnTo>
                <a:lnTo>
                  <a:pt x="133096" y="102870"/>
                </a:lnTo>
                <a:lnTo>
                  <a:pt x="132587" y="107950"/>
                </a:lnTo>
                <a:lnTo>
                  <a:pt x="141350" y="116840"/>
                </a:lnTo>
                <a:lnTo>
                  <a:pt x="141478" y="110490"/>
                </a:lnTo>
                <a:lnTo>
                  <a:pt x="142367" y="105410"/>
                </a:lnTo>
                <a:lnTo>
                  <a:pt x="157987" y="81280"/>
                </a:lnTo>
                <a:lnTo>
                  <a:pt x="160909" y="78740"/>
                </a:lnTo>
                <a:lnTo>
                  <a:pt x="163703" y="77470"/>
                </a:lnTo>
                <a:lnTo>
                  <a:pt x="195706" y="77470"/>
                </a:lnTo>
                <a:lnTo>
                  <a:pt x="194437" y="76200"/>
                </a:lnTo>
                <a:lnTo>
                  <a:pt x="191135" y="72390"/>
                </a:lnTo>
                <a:lnTo>
                  <a:pt x="187706" y="69850"/>
                </a:lnTo>
                <a:lnTo>
                  <a:pt x="184150" y="68580"/>
                </a:lnTo>
                <a:lnTo>
                  <a:pt x="180467" y="67310"/>
                </a:lnTo>
                <a:lnTo>
                  <a:pt x="176911" y="66040"/>
                </a:lnTo>
                <a:close/>
              </a:path>
              <a:path w="328930" h="325120">
                <a:moveTo>
                  <a:pt x="321437" y="68580"/>
                </a:moveTo>
                <a:lnTo>
                  <a:pt x="277494" y="111760"/>
                </a:lnTo>
                <a:lnTo>
                  <a:pt x="291539" y="111760"/>
                </a:lnTo>
                <a:lnTo>
                  <a:pt x="328549" y="74930"/>
                </a:lnTo>
                <a:lnTo>
                  <a:pt x="321437" y="68580"/>
                </a:lnTo>
                <a:close/>
              </a:path>
              <a:path w="328930" h="325120">
                <a:moveTo>
                  <a:pt x="232410" y="11430"/>
                </a:moveTo>
                <a:lnTo>
                  <a:pt x="212598" y="11430"/>
                </a:lnTo>
                <a:lnTo>
                  <a:pt x="208025" y="16510"/>
                </a:lnTo>
                <a:lnTo>
                  <a:pt x="198374" y="43180"/>
                </a:lnTo>
                <a:lnTo>
                  <a:pt x="207137" y="52070"/>
                </a:lnTo>
                <a:lnTo>
                  <a:pt x="207137" y="45720"/>
                </a:lnTo>
                <a:lnTo>
                  <a:pt x="208153" y="39370"/>
                </a:lnTo>
                <a:lnTo>
                  <a:pt x="209804" y="34290"/>
                </a:lnTo>
                <a:lnTo>
                  <a:pt x="211581" y="27940"/>
                </a:lnTo>
                <a:lnTo>
                  <a:pt x="214503" y="22860"/>
                </a:lnTo>
                <a:lnTo>
                  <a:pt x="220980" y="16510"/>
                </a:lnTo>
                <a:lnTo>
                  <a:pt x="226568" y="13970"/>
                </a:lnTo>
                <a:lnTo>
                  <a:pt x="232410" y="1143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437892" y="5427649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80" h="332739">
                <a:moveTo>
                  <a:pt x="44195" y="205739"/>
                </a:moveTo>
                <a:lnTo>
                  <a:pt x="36830" y="205739"/>
                </a:lnTo>
                <a:lnTo>
                  <a:pt x="25781" y="209549"/>
                </a:lnTo>
                <a:lnTo>
                  <a:pt x="22225" y="210819"/>
                </a:lnTo>
                <a:lnTo>
                  <a:pt x="18795" y="213359"/>
                </a:lnTo>
                <a:lnTo>
                  <a:pt x="18033" y="214629"/>
                </a:lnTo>
                <a:lnTo>
                  <a:pt x="17271" y="214629"/>
                </a:lnTo>
                <a:lnTo>
                  <a:pt x="15747" y="215899"/>
                </a:lnTo>
                <a:lnTo>
                  <a:pt x="14985" y="217169"/>
                </a:lnTo>
                <a:lnTo>
                  <a:pt x="40005" y="217169"/>
                </a:lnTo>
                <a:lnTo>
                  <a:pt x="42925" y="218439"/>
                </a:lnTo>
                <a:lnTo>
                  <a:pt x="45974" y="219709"/>
                </a:lnTo>
                <a:lnTo>
                  <a:pt x="51815" y="222249"/>
                </a:lnTo>
                <a:lnTo>
                  <a:pt x="54609" y="224789"/>
                </a:lnTo>
                <a:lnTo>
                  <a:pt x="57531" y="228599"/>
                </a:lnTo>
                <a:lnTo>
                  <a:pt x="59816" y="231139"/>
                </a:lnTo>
                <a:lnTo>
                  <a:pt x="61340" y="234949"/>
                </a:lnTo>
                <a:lnTo>
                  <a:pt x="62991" y="237489"/>
                </a:lnTo>
                <a:lnTo>
                  <a:pt x="64134" y="241299"/>
                </a:lnTo>
                <a:lnTo>
                  <a:pt x="64643" y="245109"/>
                </a:lnTo>
                <a:lnTo>
                  <a:pt x="65277" y="247649"/>
                </a:lnTo>
                <a:lnTo>
                  <a:pt x="65405" y="252729"/>
                </a:lnTo>
                <a:lnTo>
                  <a:pt x="64896" y="260349"/>
                </a:lnTo>
                <a:lnTo>
                  <a:pt x="64388" y="265429"/>
                </a:lnTo>
                <a:lnTo>
                  <a:pt x="62483" y="278129"/>
                </a:lnTo>
                <a:lnTo>
                  <a:pt x="61594" y="284479"/>
                </a:lnTo>
                <a:lnTo>
                  <a:pt x="60959" y="289559"/>
                </a:lnTo>
                <a:lnTo>
                  <a:pt x="60451" y="295909"/>
                </a:lnTo>
                <a:lnTo>
                  <a:pt x="60325" y="300989"/>
                </a:lnTo>
                <a:lnTo>
                  <a:pt x="60959" y="304799"/>
                </a:lnTo>
                <a:lnTo>
                  <a:pt x="61468" y="309879"/>
                </a:lnTo>
                <a:lnTo>
                  <a:pt x="62737" y="313689"/>
                </a:lnTo>
                <a:lnTo>
                  <a:pt x="64769" y="317499"/>
                </a:lnTo>
                <a:lnTo>
                  <a:pt x="66675" y="321309"/>
                </a:lnTo>
                <a:lnTo>
                  <a:pt x="69595" y="325119"/>
                </a:lnTo>
                <a:lnTo>
                  <a:pt x="73532" y="328929"/>
                </a:lnTo>
                <a:lnTo>
                  <a:pt x="77850" y="332739"/>
                </a:lnTo>
                <a:lnTo>
                  <a:pt x="93128" y="317499"/>
                </a:lnTo>
                <a:lnTo>
                  <a:pt x="78358" y="317499"/>
                </a:lnTo>
                <a:lnTo>
                  <a:pt x="77724" y="316229"/>
                </a:lnTo>
                <a:lnTo>
                  <a:pt x="76707" y="314959"/>
                </a:lnTo>
                <a:lnTo>
                  <a:pt x="76326" y="314959"/>
                </a:lnTo>
                <a:lnTo>
                  <a:pt x="75945" y="313689"/>
                </a:lnTo>
                <a:lnTo>
                  <a:pt x="70188" y="295909"/>
                </a:lnTo>
                <a:lnTo>
                  <a:pt x="70103" y="293369"/>
                </a:lnTo>
                <a:lnTo>
                  <a:pt x="70357" y="289559"/>
                </a:lnTo>
                <a:lnTo>
                  <a:pt x="72262" y="275589"/>
                </a:lnTo>
                <a:lnTo>
                  <a:pt x="74168" y="264159"/>
                </a:lnTo>
                <a:lnTo>
                  <a:pt x="74675" y="259079"/>
                </a:lnTo>
                <a:lnTo>
                  <a:pt x="75342" y="250189"/>
                </a:lnTo>
                <a:lnTo>
                  <a:pt x="75353" y="247649"/>
                </a:lnTo>
                <a:lnTo>
                  <a:pt x="75183" y="245109"/>
                </a:lnTo>
                <a:lnTo>
                  <a:pt x="55118" y="210819"/>
                </a:lnTo>
                <a:lnTo>
                  <a:pt x="51434" y="209549"/>
                </a:lnTo>
                <a:lnTo>
                  <a:pt x="47878" y="207009"/>
                </a:lnTo>
                <a:lnTo>
                  <a:pt x="44195" y="205739"/>
                </a:lnTo>
                <a:close/>
              </a:path>
              <a:path w="322580" h="332739">
                <a:moveTo>
                  <a:pt x="123062" y="274319"/>
                </a:moveTo>
                <a:lnTo>
                  <a:pt x="79120" y="317499"/>
                </a:lnTo>
                <a:lnTo>
                  <a:pt x="93128" y="317499"/>
                </a:lnTo>
                <a:lnTo>
                  <a:pt x="130047" y="280669"/>
                </a:lnTo>
                <a:lnTo>
                  <a:pt x="123062" y="274319"/>
                </a:lnTo>
                <a:close/>
              </a:path>
              <a:path w="322580" h="332739">
                <a:moveTo>
                  <a:pt x="34035" y="217169"/>
                </a:moveTo>
                <a:lnTo>
                  <a:pt x="14224" y="217169"/>
                </a:lnTo>
                <a:lnTo>
                  <a:pt x="9651" y="222249"/>
                </a:lnTo>
                <a:lnTo>
                  <a:pt x="0" y="248919"/>
                </a:lnTo>
                <a:lnTo>
                  <a:pt x="8762" y="257809"/>
                </a:lnTo>
                <a:lnTo>
                  <a:pt x="8762" y="251459"/>
                </a:lnTo>
                <a:lnTo>
                  <a:pt x="9651" y="245109"/>
                </a:lnTo>
                <a:lnTo>
                  <a:pt x="13207" y="233679"/>
                </a:lnTo>
                <a:lnTo>
                  <a:pt x="16128" y="229869"/>
                </a:lnTo>
                <a:lnTo>
                  <a:pt x="20065" y="226059"/>
                </a:lnTo>
                <a:lnTo>
                  <a:pt x="22606" y="222249"/>
                </a:lnTo>
                <a:lnTo>
                  <a:pt x="28193" y="219709"/>
                </a:lnTo>
                <a:lnTo>
                  <a:pt x="34035" y="217169"/>
                </a:lnTo>
                <a:close/>
              </a:path>
              <a:path w="322580" h="332739">
                <a:moveTo>
                  <a:pt x="113061" y="140969"/>
                </a:moveTo>
                <a:lnTo>
                  <a:pt x="96269" y="140969"/>
                </a:lnTo>
                <a:lnTo>
                  <a:pt x="81787" y="149859"/>
                </a:lnTo>
                <a:lnTo>
                  <a:pt x="75979" y="157479"/>
                </a:lnTo>
                <a:lnTo>
                  <a:pt x="72469" y="165099"/>
                </a:lnTo>
                <a:lnTo>
                  <a:pt x="71268" y="173989"/>
                </a:lnTo>
                <a:lnTo>
                  <a:pt x="72389" y="182879"/>
                </a:lnTo>
                <a:lnTo>
                  <a:pt x="100456" y="226059"/>
                </a:lnTo>
                <a:lnTo>
                  <a:pt x="105763" y="231139"/>
                </a:lnTo>
                <a:lnTo>
                  <a:pt x="110997" y="236219"/>
                </a:lnTo>
                <a:lnTo>
                  <a:pt x="116137" y="240029"/>
                </a:lnTo>
                <a:lnTo>
                  <a:pt x="121157" y="243839"/>
                </a:lnTo>
                <a:lnTo>
                  <a:pt x="127888" y="247649"/>
                </a:lnTo>
                <a:lnTo>
                  <a:pt x="134238" y="250189"/>
                </a:lnTo>
                <a:lnTo>
                  <a:pt x="146176" y="252729"/>
                </a:lnTo>
                <a:lnTo>
                  <a:pt x="151764" y="252729"/>
                </a:lnTo>
                <a:lnTo>
                  <a:pt x="162178" y="250189"/>
                </a:lnTo>
                <a:lnTo>
                  <a:pt x="166877" y="247649"/>
                </a:lnTo>
                <a:lnTo>
                  <a:pt x="171195" y="242569"/>
                </a:lnTo>
                <a:lnTo>
                  <a:pt x="172677" y="241299"/>
                </a:lnTo>
                <a:lnTo>
                  <a:pt x="147921" y="241299"/>
                </a:lnTo>
                <a:lnTo>
                  <a:pt x="140969" y="240029"/>
                </a:lnTo>
                <a:lnTo>
                  <a:pt x="98901" y="208279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4" y="157479"/>
                </a:lnTo>
                <a:lnTo>
                  <a:pt x="98980" y="151129"/>
                </a:lnTo>
                <a:lnTo>
                  <a:pt x="133619" y="151129"/>
                </a:lnTo>
                <a:lnTo>
                  <a:pt x="132187" y="149859"/>
                </a:lnTo>
                <a:lnTo>
                  <a:pt x="113061" y="140969"/>
                </a:lnTo>
                <a:close/>
              </a:path>
              <a:path w="322580" h="332739">
                <a:moveTo>
                  <a:pt x="133619" y="151129"/>
                </a:moveTo>
                <a:lnTo>
                  <a:pt x="98980" y="151129"/>
                </a:lnTo>
                <a:lnTo>
                  <a:pt x="112268" y="152399"/>
                </a:lnTo>
                <a:lnTo>
                  <a:pt x="128127" y="161289"/>
                </a:lnTo>
                <a:lnTo>
                  <a:pt x="157733" y="189229"/>
                </a:lnTo>
                <a:lnTo>
                  <a:pt x="169925" y="210819"/>
                </a:lnTo>
                <a:lnTo>
                  <a:pt x="171576" y="215899"/>
                </a:lnTo>
                <a:lnTo>
                  <a:pt x="154289" y="241299"/>
                </a:lnTo>
                <a:lnTo>
                  <a:pt x="172677" y="241299"/>
                </a:lnTo>
                <a:lnTo>
                  <a:pt x="175640" y="238759"/>
                </a:lnTo>
                <a:lnTo>
                  <a:pt x="178688" y="233679"/>
                </a:lnTo>
                <a:lnTo>
                  <a:pt x="181737" y="222249"/>
                </a:lnTo>
                <a:lnTo>
                  <a:pt x="181863" y="215899"/>
                </a:lnTo>
                <a:lnTo>
                  <a:pt x="180339" y="209549"/>
                </a:lnTo>
                <a:lnTo>
                  <a:pt x="178943" y="203199"/>
                </a:lnTo>
                <a:lnTo>
                  <a:pt x="175894" y="196849"/>
                </a:lnTo>
                <a:lnTo>
                  <a:pt x="171576" y="190499"/>
                </a:lnTo>
                <a:lnTo>
                  <a:pt x="167957" y="185419"/>
                </a:lnTo>
                <a:lnTo>
                  <a:pt x="163766" y="179069"/>
                </a:lnTo>
                <a:lnTo>
                  <a:pt x="159004" y="173989"/>
                </a:lnTo>
                <a:lnTo>
                  <a:pt x="153669" y="168909"/>
                </a:lnTo>
                <a:lnTo>
                  <a:pt x="133619" y="151129"/>
                </a:lnTo>
                <a:close/>
              </a:path>
              <a:path w="322580" h="332739">
                <a:moveTo>
                  <a:pt x="195791" y="85089"/>
                </a:moveTo>
                <a:lnTo>
                  <a:pt x="175513" y="85089"/>
                </a:lnTo>
                <a:lnTo>
                  <a:pt x="178434" y="86359"/>
                </a:lnTo>
                <a:lnTo>
                  <a:pt x="181482" y="87629"/>
                </a:lnTo>
                <a:lnTo>
                  <a:pt x="184403" y="90169"/>
                </a:lnTo>
                <a:lnTo>
                  <a:pt x="187197" y="92709"/>
                </a:lnTo>
                <a:lnTo>
                  <a:pt x="190119" y="95249"/>
                </a:lnTo>
                <a:lnTo>
                  <a:pt x="193928" y="101599"/>
                </a:lnTo>
                <a:lnTo>
                  <a:pt x="195580" y="105409"/>
                </a:lnTo>
                <a:lnTo>
                  <a:pt x="196595" y="107949"/>
                </a:lnTo>
                <a:lnTo>
                  <a:pt x="197865" y="115569"/>
                </a:lnTo>
                <a:lnTo>
                  <a:pt x="197993" y="119379"/>
                </a:lnTo>
                <a:lnTo>
                  <a:pt x="197484" y="128269"/>
                </a:lnTo>
                <a:lnTo>
                  <a:pt x="196976" y="133349"/>
                </a:lnTo>
                <a:lnTo>
                  <a:pt x="196214" y="138429"/>
                </a:lnTo>
                <a:lnTo>
                  <a:pt x="194944" y="144779"/>
                </a:lnTo>
                <a:lnTo>
                  <a:pt x="194056" y="152399"/>
                </a:lnTo>
                <a:lnTo>
                  <a:pt x="193547" y="157479"/>
                </a:lnTo>
                <a:lnTo>
                  <a:pt x="192912" y="162559"/>
                </a:lnTo>
                <a:lnTo>
                  <a:pt x="192912" y="167639"/>
                </a:lnTo>
                <a:lnTo>
                  <a:pt x="210438" y="200659"/>
                </a:lnTo>
                <a:lnTo>
                  <a:pt x="225716" y="185419"/>
                </a:lnTo>
                <a:lnTo>
                  <a:pt x="211581" y="185419"/>
                </a:lnTo>
                <a:lnTo>
                  <a:pt x="210946" y="184149"/>
                </a:lnTo>
                <a:lnTo>
                  <a:pt x="210312" y="184149"/>
                </a:lnTo>
                <a:lnTo>
                  <a:pt x="209295" y="182879"/>
                </a:lnTo>
                <a:lnTo>
                  <a:pt x="208787" y="181609"/>
                </a:lnTo>
                <a:lnTo>
                  <a:pt x="208533" y="181609"/>
                </a:lnTo>
                <a:lnTo>
                  <a:pt x="202564" y="161289"/>
                </a:lnTo>
                <a:lnTo>
                  <a:pt x="202819" y="157479"/>
                </a:lnTo>
                <a:lnTo>
                  <a:pt x="203453" y="152399"/>
                </a:lnTo>
                <a:lnTo>
                  <a:pt x="203962" y="148589"/>
                </a:lnTo>
                <a:lnTo>
                  <a:pt x="204724" y="143509"/>
                </a:lnTo>
                <a:lnTo>
                  <a:pt x="206628" y="132079"/>
                </a:lnTo>
                <a:lnTo>
                  <a:pt x="207263" y="126999"/>
                </a:lnTo>
                <a:lnTo>
                  <a:pt x="207644" y="121919"/>
                </a:lnTo>
                <a:lnTo>
                  <a:pt x="207835" y="118109"/>
                </a:lnTo>
                <a:lnTo>
                  <a:pt x="207771" y="111759"/>
                </a:lnTo>
                <a:lnTo>
                  <a:pt x="207009" y="107949"/>
                </a:lnTo>
                <a:lnTo>
                  <a:pt x="206375" y="104139"/>
                </a:lnTo>
                <a:lnTo>
                  <a:pt x="204977" y="99059"/>
                </a:lnTo>
                <a:lnTo>
                  <a:pt x="202945" y="95249"/>
                </a:lnTo>
                <a:lnTo>
                  <a:pt x="201040" y="91439"/>
                </a:lnTo>
                <a:lnTo>
                  <a:pt x="198119" y="87629"/>
                </a:lnTo>
                <a:lnTo>
                  <a:pt x="195791" y="85089"/>
                </a:lnTo>
                <a:close/>
              </a:path>
              <a:path w="322580" h="332739">
                <a:moveTo>
                  <a:pt x="255524" y="140969"/>
                </a:moveTo>
                <a:lnTo>
                  <a:pt x="211581" y="185419"/>
                </a:lnTo>
                <a:lnTo>
                  <a:pt x="225716" y="185419"/>
                </a:lnTo>
                <a:lnTo>
                  <a:pt x="262635" y="148589"/>
                </a:lnTo>
                <a:lnTo>
                  <a:pt x="255524" y="140969"/>
                </a:lnTo>
                <a:close/>
              </a:path>
              <a:path w="322580" h="332739">
                <a:moveTo>
                  <a:pt x="176783" y="73659"/>
                </a:moveTo>
                <a:lnTo>
                  <a:pt x="165734" y="73659"/>
                </a:lnTo>
                <a:lnTo>
                  <a:pt x="162051" y="74929"/>
                </a:lnTo>
                <a:lnTo>
                  <a:pt x="158241" y="76199"/>
                </a:lnTo>
                <a:lnTo>
                  <a:pt x="151383" y="81279"/>
                </a:lnTo>
                <a:lnTo>
                  <a:pt x="150621" y="81279"/>
                </a:lnTo>
                <a:lnTo>
                  <a:pt x="149732" y="82549"/>
                </a:lnTo>
                <a:lnTo>
                  <a:pt x="149097" y="82549"/>
                </a:lnTo>
                <a:lnTo>
                  <a:pt x="147574" y="83819"/>
                </a:lnTo>
                <a:lnTo>
                  <a:pt x="132460" y="115569"/>
                </a:lnTo>
                <a:lnTo>
                  <a:pt x="141224" y="124459"/>
                </a:lnTo>
                <a:lnTo>
                  <a:pt x="141350" y="118109"/>
                </a:lnTo>
                <a:lnTo>
                  <a:pt x="142239" y="113029"/>
                </a:lnTo>
                <a:lnTo>
                  <a:pt x="157860" y="88899"/>
                </a:lnTo>
                <a:lnTo>
                  <a:pt x="160781" y="86359"/>
                </a:lnTo>
                <a:lnTo>
                  <a:pt x="163575" y="85089"/>
                </a:lnTo>
                <a:lnTo>
                  <a:pt x="195791" y="85089"/>
                </a:lnTo>
                <a:lnTo>
                  <a:pt x="191134" y="80009"/>
                </a:lnTo>
                <a:lnTo>
                  <a:pt x="187706" y="77469"/>
                </a:lnTo>
                <a:lnTo>
                  <a:pt x="184022" y="76199"/>
                </a:lnTo>
                <a:lnTo>
                  <a:pt x="180466" y="74929"/>
                </a:lnTo>
                <a:lnTo>
                  <a:pt x="176783" y="73659"/>
                </a:lnTo>
                <a:close/>
              </a:path>
              <a:path w="322580" h="332739">
                <a:moveTo>
                  <a:pt x="234314" y="0"/>
                </a:moveTo>
                <a:lnTo>
                  <a:pt x="225806" y="8889"/>
                </a:lnTo>
                <a:lnTo>
                  <a:pt x="228219" y="15239"/>
                </a:lnTo>
                <a:lnTo>
                  <a:pt x="230377" y="22859"/>
                </a:lnTo>
                <a:lnTo>
                  <a:pt x="238785" y="63499"/>
                </a:lnTo>
                <a:lnTo>
                  <a:pt x="239823" y="69849"/>
                </a:lnTo>
                <a:lnTo>
                  <a:pt x="243839" y="109219"/>
                </a:lnTo>
                <a:lnTo>
                  <a:pt x="250951" y="116839"/>
                </a:lnTo>
                <a:lnTo>
                  <a:pt x="267462" y="100329"/>
                </a:lnTo>
                <a:lnTo>
                  <a:pt x="252730" y="100329"/>
                </a:lnTo>
                <a:lnTo>
                  <a:pt x="252349" y="95249"/>
                </a:lnTo>
                <a:lnTo>
                  <a:pt x="251840" y="90169"/>
                </a:lnTo>
                <a:lnTo>
                  <a:pt x="250570" y="78739"/>
                </a:lnTo>
                <a:lnTo>
                  <a:pt x="249681" y="72389"/>
                </a:lnTo>
                <a:lnTo>
                  <a:pt x="248538" y="66039"/>
                </a:lnTo>
                <a:lnTo>
                  <a:pt x="247522" y="59689"/>
                </a:lnTo>
                <a:lnTo>
                  <a:pt x="246252" y="52069"/>
                </a:lnTo>
                <a:lnTo>
                  <a:pt x="243205" y="36829"/>
                </a:lnTo>
                <a:lnTo>
                  <a:pt x="241300" y="29209"/>
                </a:lnTo>
                <a:lnTo>
                  <a:pt x="239013" y="20319"/>
                </a:lnTo>
                <a:lnTo>
                  <a:pt x="254462" y="20319"/>
                </a:lnTo>
                <a:lnTo>
                  <a:pt x="234314" y="0"/>
                </a:lnTo>
                <a:close/>
              </a:path>
              <a:path w="322580" h="332739">
                <a:moveTo>
                  <a:pt x="254462" y="20319"/>
                </a:moveTo>
                <a:lnTo>
                  <a:pt x="239013" y="20319"/>
                </a:lnTo>
                <a:lnTo>
                  <a:pt x="285622" y="67309"/>
                </a:lnTo>
                <a:lnTo>
                  <a:pt x="252730" y="100329"/>
                </a:lnTo>
                <a:lnTo>
                  <a:pt x="267462" y="100329"/>
                </a:lnTo>
                <a:lnTo>
                  <a:pt x="292862" y="74929"/>
                </a:lnTo>
                <a:lnTo>
                  <a:pt x="308363" y="74929"/>
                </a:lnTo>
                <a:lnTo>
                  <a:pt x="300608" y="67309"/>
                </a:lnTo>
                <a:lnTo>
                  <a:pt x="308159" y="59689"/>
                </a:lnTo>
                <a:lnTo>
                  <a:pt x="293496" y="59689"/>
                </a:lnTo>
                <a:lnTo>
                  <a:pt x="254462" y="20319"/>
                </a:lnTo>
                <a:close/>
              </a:path>
              <a:path w="322580" h="332739">
                <a:moveTo>
                  <a:pt x="308363" y="74929"/>
                </a:moveTo>
                <a:lnTo>
                  <a:pt x="292862" y="74929"/>
                </a:lnTo>
                <a:lnTo>
                  <a:pt x="314706" y="96519"/>
                </a:lnTo>
                <a:lnTo>
                  <a:pt x="322580" y="88899"/>
                </a:lnTo>
                <a:lnTo>
                  <a:pt x="308363" y="74929"/>
                </a:lnTo>
                <a:close/>
              </a:path>
              <a:path w="322580" h="332739">
                <a:moveTo>
                  <a:pt x="307213" y="45719"/>
                </a:moveTo>
                <a:lnTo>
                  <a:pt x="293496" y="59689"/>
                </a:lnTo>
                <a:lnTo>
                  <a:pt x="308159" y="59689"/>
                </a:lnTo>
                <a:lnTo>
                  <a:pt x="314451" y="53339"/>
                </a:lnTo>
                <a:lnTo>
                  <a:pt x="307213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985261" y="5422328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44195" y="208279"/>
                </a:moveTo>
                <a:lnTo>
                  <a:pt x="36830" y="208279"/>
                </a:lnTo>
                <a:lnTo>
                  <a:pt x="25781" y="212089"/>
                </a:lnTo>
                <a:lnTo>
                  <a:pt x="22225" y="213359"/>
                </a:lnTo>
                <a:lnTo>
                  <a:pt x="18795" y="215899"/>
                </a:lnTo>
                <a:lnTo>
                  <a:pt x="18033" y="217169"/>
                </a:lnTo>
                <a:lnTo>
                  <a:pt x="17271" y="217169"/>
                </a:lnTo>
                <a:lnTo>
                  <a:pt x="15748" y="218439"/>
                </a:lnTo>
                <a:lnTo>
                  <a:pt x="14986" y="219709"/>
                </a:lnTo>
                <a:lnTo>
                  <a:pt x="40005" y="219709"/>
                </a:lnTo>
                <a:lnTo>
                  <a:pt x="42925" y="220979"/>
                </a:lnTo>
                <a:lnTo>
                  <a:pt x="45974" y="222249"/>
                </a:lnTo>
                <a:lnTo>
                  <a:pt x="51815" y="224789"/>
                </a:lnTo>
                <a:lnTo>
                  <a:pt x="54610" y="227329"/>
                </a:lnTo>
                <a:lnTo>
                  <a:pt x="57531" y="231139"/>
                </a:lnTo>
                <a:lnTo>
                  <a:pt x="59817" y="233679"/>
                </a:lnTo>
                <a:lnTo>
                  <a:pt x="61340" y="237489"/>
                </a:lnTo>
                <a:lnTo>
                  <a:pt x="62992" y="240029"/>
                </a:lnTo>
                <a:lnTo>
                  <a:pt x="64135" y="243839"/>
                </a:lnTo>
                <a:lnTo>
                  <a:pt x="64643" y="247649"/>
                </a:lnTo>
                <a:lnTo>
                  <a:pt x="65277" y="250189"/>
                </a:lnTo>
                <a:lnTo>
                  <a:pt x="65405" y="255269"/>
                </a:lnTo>
                <a:lnTo>
                  <a:pt x="64896" y="262889"/>
                </a:lnTo>
                <a:lnTo>
                  <a:pt x="64388" y="267969"/>
                </a:lnTo>
                <a:lnTo>
                  <a:pt x="62483" y="280669"/>
                </a:lnTo>
                <a:lnTo>
                  <a:pt x="61594" y="287019"/>
                </a:lnTo>
                <a:lnTo>
                  <a:pt x="60960" y="292099"/>
                </a:lnTo>
                <a:lnTo>
                  <a:pt x="60451" y="298449"/>
                </a:lnTo>
                <a:lnTo>
                  <a:pt x="60325" y="303529"/>
                </a:lnTo>
                <a:lnTo>
                  <a:pt x="60960" y="307339"/>
                </a:lnTo>
                <a:lnTo>
                  <a:pt x="61468" y="312419"/>
                </a:lnTo>
                <a:lnTo>
                  <a:pt x="62737" y="316229"/>
                </a:lnTo>
                <a:lnTo>
                  <a:pt x="64769" y="320039"/>
                </a:lnTo>
                <a:lnTo>
                  <a:pt x="66675" y="323849"/>
                </a:lnTo>
                <a:lnTo>
                  <a:pt x="69595" y="327659"/>
                </a:lnTo>
                <a:lnTo>
                  <a:pt x="73532" y="331469"/>
                </a:lnTo>
                <a:lnTo>
                  <a:pt x="77850" y="335279"/>
                </a:lnTo>
                <a:lnTo>
                  <a:pt x="93128" y="320039"/>
                </a:lnTo>
                <a:lnTo>
                  <a:pt x="78358" y="320039"/>
                </a:lnTo>
                <a:lnTo>
                  <a:pt x="77724" y="318769"/>
                </a:lnTo>
                <a:lnTo>
                  <a:pt x="76707" y="317499"/>
                </a:lnTo>
                <a:lnTo>
                  <a:pt x="76326" y="317499"/>
                </a:lnTo>
                <a:lnTo>
                  <a:pt x="75945" y="316229"/>
                </a:lnTo>
                <a:lnTo>
                  <a:pt x="70104" y="295909"/>
                </a:lnTo>
                <a:lnTo>
                  <a:pt x="70357" y="292099"/>
                </a:lnTo>
                <a:lnTo>
                  <a:pt x="72262" y="278129"/>
                </a:lnTo>
                <a:lnTo>
                  <a:pt x="74168" y="266699"/>
                </a:lnTo>
                <a:lnTo>
                  <a:pt x="74675" y="261619"/>
                </a:lnTo>
                <a:lnTo>
                  <a:pt x="75342" y="252729"/>
                </a:lnTo>
                <a:lnTo>
                  <a:pt x="75353" y="250189"/>
                </a:lnTo>
                <a:lnTo>
                  <a:pt x="75183" y="247649"/>
                </a:lnTo>
                <a:lnTo>
                  <a:pt x="55118" y="213359"/>
                </a:lnTo>
                <a:lnTo>
                  <a:pt x="51435" y="212089"/>
                </a:lnTo>
                <a:lnTo>
                  <a:pt x="47879" y="209549"/>
                </a:lnTo>
                <a:lnTo>
                  <a:pt x="44195" y="208279"/>
                </a:lnTo>
                <a:close/>
              </a:path>
              <a:path w="317500" h="335279">
                <a:moveTo>
                  <a:pt x="123062" y="276859"/>
                </a:moveTo>
                <a:lnTo>
                  <a:pt x="79120" y="320039"/>
                </a:lnTo>
                <a:lnTo>
                  <a:pt x="93128" y="320039"/>
                </a:lnTo>
                <a:lnTo>
                  <a:pt x="130048" y="283209"/>
                </a:lnTo>
                <a:lnTo>
                  <a:pt x="123062" y="276859"/>
                </a:lnTo>
                <a:close/>
              </a:path>
              <a:path w="317500" h="335279">
                <a:moveTo>
                  <a:pt x="34036" y="219709"/>
                </a:moveTo>
                <a:lnTo>
                  <a:pt x="14224" y="219709"/>
                </a:lnTo>
                <a:lnTo>
                  <a:pt x="9651" y="224789"/>
                </a:lnTo>
                <a:lnTo>
                  <a:pt x="0" y="251459"/>
                </a:lnTo>
                <a:lnTo>
                  <a:pt x="8762" y="260349"/>
                </a:lnTo>
                <a:lnTo>
                  <a:pt x="8762" y="253999"/>
                </a:lnTo>
                <a:lnTo>
                  <a:pt x="9651" y="247649"/>
                </a:lnTo>
                <a:lnTo>
                  <a:pt x="13207" y="236219"/>
                </a:lnTo>
                <a:lnTo>
                  <a:pt x="16129" y="232409"/>
                </a:lnTo>
                <a:lnTo>
                  <a:pt x="20065" y="228599"/>
                </a:lnTo>
                <a:lnTo>
                  <a:pt x="22606" y="224789"/>
                </a:lnTo>
                <a:lnTo>
                  <a:pt x="28193" y="222249"/>
                </a:lnTo>
                <a:lnTo>
                  <a:pt x="34036" y="219709"/>
                </a:lnTo>
                <a:close/>
              </a:path>
              <a:path w="317500" h="335279">
                <a:moveTo>
                  <a:pt x="113061" y="143509"/>
                </a:moveTo>
                <a:lnTo>
                  <a:pt x="96269" y="143509"/>
                </a:lnTo>
                <a:lnTo>
                  <a:pt x="81787" y="152399"/>
                </a:lnTo>
                <a:lnTo>
                  <a:pt x="75979" y="160019"/>
                </a:lnTo>
                <a:lnTo>
                  <a:pt x="72469" y="167639"/>
                </a:lnTo>
                <a:lnTo>
                  <a:pt x="71268" y="176529"/>
                </a:lnTo>
                <a:lnTo>
                  <a:pt x="72389" y="185419"/>
                </a:lnTo>
                <a:lnTo>
                  <a:pt x="100456" y="228599"/>
                </a:lnTo>
                <a:lnTo>
                  <a:pt x="105763" y="233679"/>
                </a:lnTo>
                <a:lnTo>
                  <a:pt x="110998" y="238759"/>
                </a:lnTo>
                <a:lnTo>
                  <a:pt x="116137" y="242569"/>
                </a:lnTo>
                <a:lnTo>
                  <a:pt x="121157" y="246379"/>
                </a:lnTo>
                <a:lnTo>
                  <a:pt x="127888" y="250189"/>
                </a:lnTo>
                <a:lnTo>
                  <a:pt x="134238" y="252729"/>
                </a:lnTo>
                <a:lnTo>
                  <a:pt x="146176" y="255269"/>
                </a:lnTo>
                <a:lnTo>
                  <a:pt x="151764" y="255269"/>
                </a:lnTo>
                <a:lnTo>
                  <a:pt x="162179" y="252729"/>
                </a:lnTo>
                <a:lnTo>
                  <a:pt x="166877" y="250189"/>
                </a:lnTo>
                <a:lnTo>
                  <a:pt x="171195" y="245109"/>
                </a:lnTo>
                <a:lnTo>
                  <a:pt x="172677" y="243839"/>
                </a:lnTo>
                <a:lnTo>
                  <a:pt x="147921" y="243839"/>
                </a:lnTo>
                <a:lnTo>
                  <a:pt x="140969" y="242569"/>
                </a:lnTo>
                <a:lnTo>
                  <a:pt x="98901" y="210819"/>
                </a:lnTo>
                <a:lnTo>
                  <a:pt x="81710" y="177799"/>
                </a:lnTo>
                <a:lnTo>
                  <a:pt x="82057" y="171449"/>
                </a:lnTo>
                <a:lnTo>
                  <a:pt x="84238" y="165099"/>
                </a:lnTo>
                <a:lnTo>
                  <a:pt x="88264" y="160019"/>
                </a:lnTo>
                <a:lnTo>
                  <a:pt x="98980" y="153669"/>
                </a:lnTo>
                <a:lnTo>
                  <a:pt x="133619" y="153669"/>
                </a:lnTo>
                <a:lnTo>
                  <a:pt x="132187" y="152399"/>
                </a:lnTo>
                <a:lnTo>
                  <a:pt x="113061" y="143509"/>
                </a:lnTo>
                <a:close/>
              </a:path>
              <a:path w="317500" h="335279">
                <a:moveTo>
                  <a:pt x="133619" y="153669"/>
                </a:moveTo>
                <a:lnTo>
                  <a:pt x="98980" y="153669"/>
                </a:lnTo>
                <a:lnTo>
                  <a:pt x="112268" y="154939"/>
                </a:lnTo>
                <a:lnTo>
                  <a:pt x="128127" y="163829"/>
                </a:lnTo>
                <a:lnTo>
                  <a:pt x="157733" y="191769"/>
                </a:lnTo>
                <a:lnTo>
                  <a:pt x="169925" y="213359"/>
                </a:lnTo>
                <a:lnTo>
                  <a:pt x="171576" y="218439"/>
                </a:lnTo>
                <a:lnTo>
                  <a:pt x="154289" y="243839"/>
                </a:lnTo>
                <a:lnTo>
                  <a:pt x="172677" y="243839"/>
                </a:lnTo>
                <a:lnTo>
                  <a:pt x="175640" y="241299"/>
                </a:lnTo>
                <a:lnTo>
                  <a:pt x="178688" y="236219"/>
                </a:lnTo>
                <a:lnTo>
                  <a:pt x="181737" y="224789"/>
                </a:lnTo>
                <a:lnTo>
                  <a:pt x="181863" y="218439"/>
                </a:lnTo>
                <a:lnTo>
                  <a:pt x="180339" y="212089"/>
                </a:lnTo>
                <a:lnTo>
                  <a:pt x="178943" y="205739"/>
                </a:lnTo>
                <a:lnTo>
                  <a:pt x="175894" y="199389"/>
                </a:lnTo>
                <a:lnTo>
                  <a:pt x="171576" y="193039"/>
                </a:lnTo>
                <a:lnTo>
                  <a:pt x="167957" y="187959"/>
                </a:lnTo>
                <a:lnTo>
                  <a:pt x="163766" y="181609"/>
                </a:lnTo>
                <a:lnTo>
                  <a:pt x="159003" y="176529"/>
                </a:lnTo>
                <a:lnTo>
                  <a:pt x="153669" y="171449"/>
                </a:lnTo>
                <a:lnTo>
                  <a:pt x="133619" y="153669"/>
                </a:lnTo>
                <a:close/>
              </a:path>
              <a:path w="317500" h="335279">
                <a:moveTo>
                  <a:pt x="195791" y="87629"/>
                </a:moveTo>
                <a:lnTo>
                  <a:pt x="175513" y="87629"/>
                </a:lnTo>
                <a:lnTo>
                  <a:pt x="178435" y="88899"/>
                </a:lnTo>
                <a:lnTo>
                  <a:pt x="181482" y="90169"/>
                </a:lnTo>
                <a:lnTo>
                  <a:pt x="184404" y="92709"/>
                </a:lnTo>
                <a:lnTo>
                  <a:pt x="187198" y="95249"/>
                </a:lnTo>
                <a:lnTo>
                  <a:pt x="190119" y="97789"/>
                </a:lnTo>
                <a:lnTo>
                  <a:pt x="193929" y="104139"/>
                </a:lnTo>
                <a:lnTo>
                  <a:pt x="195580" y="107949"/>
                </a:lnTo>
                <a:lnTo>
                  <a:pt x="196595" y="110489"/>
                </a:lnTo>
                <a:lnTo>
                  <a:pt x="197865" y="118109"/>
                </a:lnTo>
                <a:lnTo>
                  <a:pt x="197993" y="121919"/>
                </a:lnTo>
                <a:lnTo>
                  <a:pt x="197485" y="130809"/>
                </a:lnTo>
                <a:lnTo>
                  <a:pt x="196976" y="135889"/>
                </a:lnTo>
                <a:lnTo>
                  <a:pt x="196214" y="140969"/>
                </a:lnTo>
                <a:lnTo>
                  <a:pt x="194944" y="147319"/>
                </a:lnTo>
                <a:lnTo>
                  <a:pt x="194056" y="154939"/>
                </a:lnTo>
                <a:lnTo>
                  <a:pt x="193548" y="160019"/>
                </a:lnTo>
                <a:lnTo>
                  <a:pt x="192912" y="165099"/>
                </a:lnTo>
                <a:lnTo>
                  <a:pt x="192912" y="170179"/>
                </a:lnTo>
                <a:lnTo>
                  <a:pt x="210438" y="203199"/>
                </a:lnTo>
                <a:lnTo>
                  <a:pt x="225716" y="187959"/>
                </a:lnTo>
                <a:lnTo>
                  <a:pt x="211581" y="187959"/>
                </a:lnTo>
                <a:lnTo>
                  <a:pt x="210946" y="186689"/>
                </a:lnTo>
                <a:lnTo>
                  <a:pt x="210312" y="186689"/>
                </a:lnTo>
                <a:lnTo>
                  <a:pt x="209295" y="185419"/>
                </a:lnTo>
                <a:lnTo>
                  <a:pt x="208787" y="184149"/>
                </a:lnTo>
                <a:lnTo>
                  <a:pt x="208533" y="184149"/>
                </a:lnTo>
                <a:lnTo>
                  <a:pt x="202564" y="163829"/>
                </a:lnTo>
                <a:lnTo>
                  <a:pt x="202819" y="160019"/>
                </a:lnTo>
                <a:lnTo>
                  <a:pt x="203454" y="154939"/>
                </a:lnTo>
                <a:lnTo>
                  <a:pt x="203962" y="151129"/>
                </a:lnTo>
                <a:lnTo>
                  <a:pt x="204724" y="146049"/>
                </a:lnTo>
                <a:lnTo>
                  <a:pt x="206629" y="134619"/>
                </a:lnTo>
                <a:lnTo>
                  <a:pt x="207263" y="129539"/>
                </a:lnTo>
                <a:lnTo>
                  <a:pt x="207644" y="124459"/>
                </a:lnTo>
                <a:lnTo>
                  <a:pt x="207835" y="120649"/>
                </a:lnTo>
                <a:lnTo>
                  <a:pt x="207771" y="114299"/>
                </a:lnTo>
                <a:lnTo>
                  <a:pt x="207010" y="110489"/>
                </a:lnTo>
                <a:lnTo>
                  <a:pt x="206375" y="106679"/>
                </a:lnTo>
                <a:lnTo>
                  <a:pt x="204977" y="101599"/>
                </a:lnTo>
                <a:lnTo>
                  <a:pt x="202945" y="97789"/>
                </a:lnTo>
                <a:lnTo>
                  <a:pt x="201040" y="93979"/>
                </a:lnTo>
                <a:lnTo>
                  <a:pt x="198119" y="90169"/>
                </a:lnTo>
                <a:lnTo>
                  <a:pt x="195791" y="87629"/>
                </a:lnTo>
                <a:close/>
              </a:path>
              <a:path w="317500" h="335279">
                <a:moveTo>
                  <a:pt x="255524" y="143509"/>
                </a:moveTo>
                <a:lnTo>
                  <a:pt x="211581" y="187959"/>
                </a:lnTo>
                <a:lnTo>
                  <a:pt x="225716" y="187959"/>
                </a:lnTo>
                <a:lnTo>
                  <a:pt x="262636" y="151129"/>
                </a:lnTo>
                <a:lnTo>
                  <a:pt x="255524" y="143509"/>
                </a:lnTo>
                <a:close/>
              </a:path>
              <a:path w="317500" h="335279">
                <a:moveTo>
                  <a:pt x="176783" y="76199"/>
                </a:moveTo>
                <a:lnTo>
                  <a:pt x="165735" y="76199"/>
                </a:lnTo>
                <a:lnTo>
                  <a:pt x="162051" y="77469"/>
                </a:lnTo>
                <a:lnTo>
                  <a:pt x="158242" y="78739"/>
                </a:lnTo>
                <a:lnTo>
                  <a:pt x="151383" y="83819"/>
                </a:lnTo>
                <a:lnTo>
                  <a:pt x="150621" y="83819"/>
                </a:lnTo>
                <a:lnTo>
                  <a:pt x="149860" y="85089"/>
                </a:lnTo>
                <a:lnTo>
                  <a:pt x="149098" y="85089"/>
                </a:lnTo>
                <a:lnTo>
                  <a:pt x="147574" y="86359"/>
                </a:lnTo>
                <a:lnTo>
                  <a:pt x="142112" y="92709"/>
                </a:lnTo>
                <a:lnTo>
                  <a:pt x="138683" y="96519"/>
                </a:lnTo>
                <a:lnTo>
                  <a:pt x="136525" y="101599"/>
                </a:lnTo>
                <a:lnTo>
                  <a:pt x="134238" y="107949"/>
                </a:lnTo>
                <a:lnTo>
                  <a:pt x="132969" y="113029"/>
                </a:lnTo>
                <a:lnTo>
                  <a:pt x="132461" y="118109"/>
                </a:lnTo>
                <a:lnTo>
                  <a:pt x="141224" y="126999"/>
                </a:lnTo>
                <a:lnTo>
                  <a:pt x="141350" y="120649"/>
                </a:lnTo>
                <a:lnTo>
                  <a:pt x="142239" y="115569"/>
                </a:lnTo>
                <a:lnTo>
                  <a:pt x="157861" y="91439"/>
                </a:lnTo>
                <a:lnTo>
                  <a:pt x="160781" y="88899"/>
                </a:lnTo>
                <a:lnTo>
                  <a:pt x="163575" y="87629"/>
                </a:lnTo>
                <a:lnTo>
                  <a:pt x="195791" y="87629"/>
                </a:lnTo>
                <a:lnTo>
                  <a:pt x="191135" y="82549"/>
                </a:lnTo>
                <a:lnTo>
                  <a:pt x="187706" y="80009"/>
                </a:lnTo>
                <a:lnTo>
                  <a:pt x="184023" y="78739"/>
                </a:lnTo>
                <a:lnTo>
                  <a:pt x="180467" y="77469"/>
                </a:lnTo>
                <a:lnTo>
                  <a:pt x="176783" y="76199"/>
                </a:lnTo>
                <a:close/>
              </a:path>
              <a:path w="317500" h="335279">
                <a:moveTo>
                  <a:pt x="238506" y="0"/>
                </a:moveTo>
                <a:lnTo>
                  <a:pt x="211327" y="30479"/>
                </a:lnTo>
                <a:lnTo>
                  <a:pt x="209423" y="36829"/>
                </a:lnTo>
                <a:lnTo>
                  <a:pt x="219710" y="74929"/>
                </a:lnTo>
                <a:lnTo>
                  <a:pt x="223518" y="80009"/>
                </a:lnTo>
                <a:lnTo>
                  <a:pt x="227885" y="86359"/>
                </a:lnTo>
                <a:lnTo>
                  <a:pt x="232800" y="92709"/>
                </a:lnTo>
                <a:lnTo>
                  <a:pt x="238251" y="97789"/>
                </a:lnTo>
                <a:lnTo>
                  <a:pt x="244601" y="104139"/>
                </a:lnTo>
                <a:lnTo>
                  <a:pt x="250951" y="109219"/>
                </a:lnTo>
                <a:lnTo>
                  <a:pt x="263398" y="116839"/>
                </a:lnTo>
                <a:lnTo>
                  <a:pt x="269493" y="119379"/>
                </a:lnTo>
                <a:lnTo>
                  <a:pt x="281050" y="121919"/>
                </a:lnTo>
                <a:lnTo>
                  <a:pt x="286385" y="121919"/>
                </a:lnTo>
                <a:lnTo>
                  <a:pt x="291591" y="119379"/>
                </a:lnTo>
                <a:lnTo>
                  <a:pt x="296672" y="118109"/>
                </a:lnTo>
                <a:lnTo>
                  <a:pt x="301371" y="115569"/>
                </a:lnTo>
                <a:lnTo>
                  <a:pt x="305688" y="111759"/>
                </a:lnTo>
                <a:lnTo>
                  <a:pt x="306673" y="110489"/>
                </a:lnTo>
                <a:lnTo>
                  <a:pt x="274954" y="110489"/>
                </a:lnTo>
                <a:lnTo>
                  <a:pt x="271145" y="109219"/>
                </a:lnTo>
                <a:lnTo>
                  <a:pt x="267462" y="106679"/>
                </a:lnTo>
                <a:lnTo>
                  <a:pt x="263651" y="105409"/>
                </a:lnTo>
                <a:lnTo>
                  <a:pt x="260223" y="101599"/>
                </a:lnTo>
                <a:lnTo>
                  <a:pt x="256920" y="99059"/>
                </a:lnTo>
                <a:lnTo>
                  <a:pt x="254381" y="96519"/>
                </a:lnTo>
                <a:lnTo>
                  <a:pt x="252475" y="93979"/>
                </a:lnTo>
                <a:lnTo>
                  <a:pt x="251079" y="90169"/>
                </a:lnTo>
                <a:lnTo>
                  <a:pt x="249681" y="87629"/>
                </a:lnTo>
                <a:lnTo>
                  <a:pt x="249427" y="86359"/>
                </a:lnTo>
                <a:lnTo>
                  <a:pt x="242824" y="86359"/>
                </a:lnTo>
                <a:lnTo>
                  <a:pt x="236855" y="80009"/>
                </a:lnTo>
                <a:lnTo>
                  <a:pt x="219582" y="43179"/>
                </a:lnTo>
                <a:lnTo>
                  <a:pt x="219710" y="38099"/>
                </a:lnTo>
                <a:lnTo>
                  <a:pt x="222504" y="27939"/>
                </a:lnTo>
                <a:lnTo>
                  <a:pt x="225298" y="22859"/>
                </a:lnTo>
                <a:lnTo>
                  <a:pt x="229362" y="19049"/>
                </a:lnTo>
                <a:lnTo>
                  <a:pt x="234187" y="13969"/>
                </a:lnTo>
                <a:lnTo>
                  <a:pt x="239902" y="10159"/>
                </a:lnTo>
                <a:lnTo>
                  <a:pt x="246380" y="7619"/>
                </a:lnTo>
                <a:lnTo>
                  <a:pt x="238506" y="0"/>
                </a:lnTo>
                <a:close/>
              </a:path>
              <a:path w="317500" h="335279">
                <a:moveTo>
                  <a:pt x="301836" y="53339"/>
                </a:moveTo>
                <a:lnTo>
                  <a:pt x="279146" y="53339"/>
                </a:lnTo>
                <a:lnTo>
                  <a:pt x="282575" y="54609"/>
                </a:lnTo>
                <a:lnTo>
                  <a:pt x="289687" y="58419"/>
                </a:lnTo>
                <a:lnTo>
                  <a:pt x="296290" y="63499"/>
                </a:lnTo>
                <a:lnTo>
                  <a:pt x="299338" y="67309"/>
                </a:lnTo>
                <a:lnTo>
                  <a:pt x="301751" y="69849"/>
                </a:lnTo>
                <a:lnTo>
                  <a:pt x="303402" y="73659"/>
                </a:lnTo>
                <a:lnTo>
                  <a:pt x="305180" y="77469"/>
                </a:lnTo>
                <a:lnTo>
                  <a:pt x="306070" y="81279"/>
                </a:lnTo>
                <a:lnTo>
                  <a:pt x="306704" y="87629"/>
                </a:lnTo>
                <a:lnTo>
                  <a:pt x="306197" y="91439"/>
                </a:lnTo>
                <a:lnTo>
                  <a:pt x="303911" y="97789"/>
                </a:lnTo>
                <a:lnTo>
                  <a:pt x="301878" y="101599"/>
                </a:lnTo>
                <a:lnTo>
                  <a:pt x="296417" y="106679"/>
                </a:lnTo>
                <a:lnTo>
                  <a:pt x="293242" y="107949"/>
                </a:lnTo>
                <a:lnTo>
                  <a:pt x="286130" y="110489"/>
                </a:lnTo>
                <a:lnTo>
                  <a:pt x="306673" y="110489"/>
                </a:lnTo>
                <a:lnTo>
                  <a:pt x="312547" y="102869"/>
                </a:lnTo>
                <a:lnTo>
                  <a:pt x="316102" y="92709"/>
                </a:lnTo>
                <a:lnTo>
                  <a:pt x="316991" y="88899"/>
                </a:lnTo>
                <a:lnTo>
                  <a:pt x="316738" y="83819"/>
                </a:lnTo>
                <a:lnTo>
                  <a:pt x="316611" y="78739"/>
                </a:lnTo>
                <a:lnTo>
                  <a:pt x="315340" y="73659"/>
                </a:lnTo>
                <a:lnTo>
                  <a:pt x="310768" y="63499"/>
                </a:lnTo>
                <a:lnTo>
                  <a:pt x="307466" y="58419"/>
                </a:lnTo>
                <a:lnTo>
                  <a:pt x="303149" y="54609"/>
                </a:lnTo>
                <a:lnTo>
                  <a:pt x="301836" y="53339"/>
                </a:lnTo>
                <a:close/>
              </a:path>
              <a:path w="317500" h="335279">
                <a:moveTo>
                  <a:pt x="281432" y="41909"/>
                </a:moveTo>
                <a:lnTo>
                  <a:pt x="267842" y="41909"/>
                </a:lnTo>
                <a:lnTo>
                  <a:pt x="263525" y="44449"/>
                </a:lnTo>
                <a:lnTo>
                  <a:pt x="259080" y="45719"/>
                </a:lnTo>
                <a:lnTo>
                  <a:pt x="241153" y="76199"/>
                </a:lnTo>
                <a:lnTo>
                  <a:pt x="243077" y="86359"/>
                </a:lnTo>
                <a:lnTo>
                  <a:pt x="249427" y="86359"/>
                </a:lnTo>
                <a:lnTo>
                  <a:pt x="248919" y="83819"/>
                </a:lnTo>
                <a:lnTo>
                  <a:pt x="248665" y="76199"/>
                </a:lnTo>
                <a:lnTo>
                  <a:pt x="268986" y="53339"/>
                </a:lnTo>
                <a:lnTo>
                  <a:pt x="301836" y="53339"/>
                </a:lnTo>
                <a:lnTo>
                  <a:pt x="299212" y="50799"/>
                </a:lnTo>
                <a:lnTo>
                  <a:pt x="295021" y="46989"/>
                </a:lnTo>
                <a:lnTo>
                  <a:pt x="290449" y="45719"/>
                </a:lnTo>
                <a:lnTo>
                  <a:pt x="286003" y="43179"/>
                </a:lnTo>
                <a:lnTo>
                  <a:pt x="281432" y="4190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529838" y="5432488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44196" y="198120"/>
                </a:moveTo>
                <a:lnTo>
                  <a:pt x="36829" y="198120"/>
                </a:lnTo>
                <a:lnTo>
                  <a:pt x="25781" y="201930"/>
                </a:lnTo>
                <a:lnTo>
                  <a:pt x="22225" y="203200"/>
                </a:lnTo>
                <a:lnTo>
                  <a:pt x="18923" y="205740"/>
                </a:lnTo>
                <a:lnTo>
                  <a:pt x="18034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40004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5" y="214630"/>
                </a:lnTo>
                <a:lnTo>
                  <a:pt x="54610" y="217170"/>
                </a:lnTo>
                <a:lnTo>
                  <a:pt x="57531" y="220980"/>
                </a:lnTo>
                <a:lnTo>
                  <a:pt x="59816" y="223520"/>
                </a:lnTo>
                <a:lnTo>
                  <a:pt x="61467" y="227330"/>
                </a:lnTo>
                <a:lnTo>
                  <a:pt x="62991" y="229870"/>
                </a:lnTo>
                <a:lnTo>
                  <a:pt x="64135" y="233680"/>
                </a:lnTo>
                <a:lnTo>
                  <a:pt x="64642" y="237490"/>
                </a:lnTo>
                <a:lnTo>
                  <a:pt x="65277" y="240030"/>
                </a:lnTo>
                <a:lnTo>
                  <a:pt x="65320" y="246380"/>
                </a:lnTo>
                <a:lnTo>
                  <a:pt x="64897" y="252730"/>
                </a:lnTo>
                <a:lnTo>
                  <a:pt x="64388" y="257810"/>
                </a:lnTo>
                <a:lnTo>
                  <a:pt x="62484" y="270510"/>
                </a:lnTo>
                <a:lnTo>
                  <a:pt x="61595" y="276860"/>
                </a:lnTo>
                <a:lnTo>
                  <a:pt x="60960" y="281940"/>
                </a:lnTo>
                <a:lnTo>
                  <a:pt x="60451" y="288290"/>
                </a:lnTo>
                <a:lnTo>
                  <a:pt x="60451" y="293370"/>
                </a:lnTo>
                <a:lnTo>
                  <a:pt x="61467" y="302260"/>
                </a:lnTo>
                <a:lnTo>
                  <a:pt x="62737" y="306070"/>
                </a:lnTo>
                <a:lnTo>
                  <a:pt x="64770" y="309880"/>
                </a:lnTo>
                <a:lnTo>
                  <a:pt x="66675" y="313690"/>
                </a:lnTo>
                <a:lnTo>
                  <a:pt x="69723" y="317500"/>
                </a:lnTo>
                <a:lnTo>
                  <a:pt x="73660" y="321310"/>
                </a:lnTo>
                <a:lnTo>
                  <a:pt x="77850" y="325120"/>
                </a:lnTo>
                <a:lnTo>
                  <a:pt x="93165" y="309880"/>
                </a:lnTo>
                <a:lnTo>
                  <a:pt x="78359" y="309880"/>
                </a:lnTo>
                <a:lnTo>
                  <a:pt x="77724" y="308610"/>
                </a:lnTo>
                <a:lnTo>
                  <a:pt x="76708" y="307340"/>
                </a:lnTo>
                <a:lnTo>
                  <a:pt x="76326" y="307340"/>
                </a:lnTo>
                <a:lnTo>
                  <a:pt x="75946" y="306070"/>
                </a:lnTo>
                <a:lnTo>
                  <a:pt x="74040" y="303530"/>
                </a:lnTo>
                <a:lnTo>
                  <a:pt x="72644" y="300990"/>
                </a:lnTo>
                <a:lnTo>
                  <a:pt x="71754" y="298450"/>
                </a:lnTo>
                <a:lnTo>
                  <a:pt x="70738" y="295910"/>
                </a:lnTo>
                <a:lnTo>
                  <a:pt x="70231" y="293370"/>
                </a:lnTo>
                <a:lnTo>
                  <a:pt x="70188" y="288290"/>
                </a:lnTo>
                <a:lnTo>
                  <a:pt x="70103" y="285750"/>
                </a:lnTo>
                <a:lnTo>
                  <a:pt x="70358" y="281940"/>
                </a:lnTo>
                <a:lnTo>
                  <a:pt x="72262" y="267970"/>
                </a:lnTo>
                <a:lnTo>
                  <a:pt x="74167" y="256540"/>
                </a:lnTo>
                <a:lnTo>
                  <a:pt x="74802" y="251460"/>
                </a:lnTo>
                <a:lnTo>
                  <a:pt x="75057" y="246380"/>
                </a:lnTo>
                <a:lnTo>
                  <a:pt x="75342" y="242570"/>
                </a:lnTo>
                <a:lnTo>
                  <a:pt x="75353" y="240030"/>
                </a:lnTo>
                <a:lnTo>
                  <a:pt x="58547" y="205740"/>
                </a:lnTo>
                <a:lnTo>
                  <a:pt x="51562" y="201930"/>
                </a:lnTo>
                <a:lnTo>
                  <a:pt x="47878" y="199390"/>
                </a:lnTo>
                <a:lnTo>
                  <a:pt x="44196" y="198120"/>
                </a:lnTo>
                <a:close/>
              </a:path>
              <a:path w="317500" h="325120">
                <a:moveTo>
                  <a:pt x="123062" y="266700"/>
                </a:moveTo>
                <a:lnTo>
                  <a:pt x="79121" y="309880"/>
                </a:lnTo>
                <a:lnTo>
                  <a:pt x="9316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17500" h="325120">
                <a:moveTo>
                  <a:pt x="34036" y="209550"/>
                </a:moveTo>
                <a:lnTo>
                  <a:pt x="14224" y="209550"/>
                </a:lnTo>
                <a:lnTo>
                  <a:pt x="9651" y="214630"/>
                </a:lnTo>
                <a:lnTo>
                  <a:pt x="0" y="241300"/>
                </a:lnTo>
                <a:lnTo>
                  <a:pt x="8762" y="250190"/>
                </a:lnTo>
                <a:lnTo>
                  <a:pt x="8762" y="243840"/>
                </a:lnTo>
                <a:lnTo>
                  <a:pt x="9778" y="237490"/>
                </a:lnTo>
                <a:lnTo>
                  <a:pt x="11429" y="232410"/>
                </a:lnTo>
                <a:lnTo>
                  <a:pt x="13208" y="226060"/>
                </a:lnTo>
                <a:lnTo>
                  <a:pt x="16128" y="222250"/>
                </a:lnTo>
                <a:lnTo>
                  <a:pt x="20065" y="218440"/>
                </a:lnTo>
                <a:lnTo>
                  <a:pt x="22606" y="214630"/>
                </a:lnTo>
                <a:lnTo>
                  <a:pt x="28194" y="212090"/>
                </a:lnTo>
                <a:lnTo>
                  <a:pt x="34036" y="209550"/>
                </a:lnTo>
                <a:close/>
              </a:path>
              <a:path w="317500" h="325120">
                <a:moveTo>
                  <a:pt x="113109" y="133350"/>
                </a:moveTo>
                <a:lnTo>
                  <a:pt x="96287" y="133350"/>
                </a:lnTo>
                <a:lnTo>
                  <a:pt x="81787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89" y="175260"/>
                </a:lnTo>
                <a:lnTo>
                  <a:pt x="100457" y="218440"/>
                </a:lnTo>
                <a:lnTo>
                  <a:pt x="105763" y="223520"/>
                </a:lnTo>
                <a:lnTo>
                  <a:pt x="110998" y="228600"/>
                </a:lnTo>
                <a:lnTo>
                  <a:pt x="116137" y="232410"/>
                </a:lnTo>
                <a:lnTo>
                  <a:pt x="121158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6" y="245110"/>
                </a:lnTo>
                <a:lnTo>
                  <a:pt x="151764" y="245110"/>
                </a:lnTo>
                <a:lnTo>
                  <a:pt x="162178" y="242570"/>
                </a:lnTo>
                <a:lnTo>
                  <a:pt x="166877" y="240030"/>
                </a:lnTo>
                <a:lnTo>
                  <a:pt x="171196" y="234950"/>
                </a:lnTo>
                <a:lnTo>
                  <a:pt x="172677" y="233680"/>
                </a:lnTo>
                <a:lnTo>
                  <a:pt x="147974" y="233680"/>
                </a:lnTo>
                <a:lnTo>
                  <a:pt x="140970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4" y="149860"/>
                </a:lnTo>
                <a:lnTo>
                  <a:pt x="98980" y="143510"/>
                </a:lnTo>
                <a:lnTo>
                  <a:pt x="133669" y="143510"/>
                </a:lnTo>
                <a:lnTo>
                  <a:pt x="132240" y="142240"/>
                </a:lnTo>
                <a:lnTo>
                  <a:pt x="113109" y="133350"/>
                </a:lnTo>
                <a:close/>
              </a:path>
              <a:path w="317500" h="325120">
                <a:moveTo>
                  <a:pt x="133669" y="143510"/>
                </a:moveTo>
                <a:lnTo>
                  <a:pt x="98980" y="143510"/>
                </a:lnTo>
                <a:lnTo>
                  <a:pt x="112267" y="144780"/>
                </a:lnTo>
                <a:lnTo>
                  <a:pt x="128127" y="153670"/>
                </a:lnTo>
                <a:lnTo>
                  <a:pt x="157734" y="181610"/>
                </a:lnTo>
                <a:lnTo>
                  <a:pt x="169925" y="203200"/>
                </a:lnTo>
                <a:lnTo>
                  <a:pt x="171576" y="208280"/>
                </a:lnTo>
                <a:lnTo>
                  <a:pt x="154336" y="233680"/>
                </a:lnTo>
                <a:lnTo>
                  <a:pt x="172677" y="233680"/>
                </a:lnTo>
                <a:lnTo>
                  <a:pt x="175640" y="231140"/>
                </a:lnTo>
                <a:lnTo>
                  <a:pt x="178688" y="226060"/>
                </a:lnTo>
                <a:lnTo>
                  <a:pt x="181737" y="214630"/>
                </a:lnTo>
                <a:lnTo>
                  <a:pt x="181863" y="208280"/>
                </a:lnTo>
                <a:lnTo>
                  <a:pt x="180339" y="201930"/>
                </a:lnTo>
                <a:lnTo>
                  <a:pt x="178942" y="195580"/>
                </a:lnTo>
                <a:lnTo>
                  <a:pt x="176022" y="189230"/>
                </a:lnTo>
                <a:lnTo>
                  <a:pt x="171576" y="182880"/>
                </a:lnTo>
                <a:lnTo>
                  <a:pt x="167957" y="177800"/>
                </a:lnTo>
                <a:lnTo>
                  <a:pt x="163766" y="171450"/>
                </a:lnTo>
                <a:lnTo>
                  <a:pt x="159004" y="166370"/>
                </a:lnTo>
                <a:lnTo>
                  <a:pt x="153670" y="161290"/>
                </a:lnTo>
                <a:lnTo>
                  <a:pt x="133669" y="143510"/>
                </a:lnTo>
                <a:close/>
              </a:path>
              <a:path w="317500" h="325120">
                <a:moveTo>
                  <a:pt x="195791" y="77470"/>
                </a:moveTo>
                <a:lnTo>
                  <a:pt x="175513" y="77470"/>
                </a:lnTo>
                <a:lnTo>
                  <a:pt x="178562" y="78740"/>
                </a:lnTo>
                <a:lnTo>
                  <a:pt x="181483" y="80010"/>
                </a:lnTo>
                <a:lnTo>
                  <a:pt x="184403" y="82550"/>
                </a:lnTo>
                <a:lnTo>
                  <a:pt x="187198" y="85090"/>
                </a:lnTo>
                <a:lnTo>
                  <a:pt x="190119" y="87630"/>
                </a:lnTo>
                <a:lnTo>
                  <a:pt x="193928" y="93980"/>
                </a:lnTo>
                <a:lnTo>
                  <a:pt x="195579" y="97790"/>
                </a:lnTo>
                <a:lnTo>
                  <a:pt x="196723" y="100330"/>
                </a:lnTo>
                <a:lnTo>
                  <a:pt x="197231" y="104140"/>
                </a:lnTo>
                <a:lnTo>
                  <a:pt x="197865" y="107950"/>
                </a:lnTo>
                <a:lnTo>
                  <a:pt x="197920" y="113030"/>
                </a:lnTo>
                <a:lnTo>
                  <a:pt x="197485" y="120650"/>
                </a:lnTo>
                <a:lnTo>
                  <a:pt x="196976" y="125730"/>
                </a:lnTo>
                <a:lnTo>
                  <a:pt x="196214" y="130810"/>
                </a:lnTo>
                <a:lnTo>
                  <a:pt x="194945" y="137160"/>
                </a:lnTo>
                <a:lnTo>
                  <a:pt x="194056" y="144780"/>
                </a:lnTo>
                <a:lnTo>
                  <a:pt x="193548" y="149860"/>
                </a:lnTo>
                <a:lnTo>
                  <a:pt x="192912" y="154940"/>
                </a:lnTo>
                <a:lnTo>
                  <a:pt x="192912" y="160020"/>
                </a:lnTo>
                <a:lnTo>
                  <a:pt x="210438" y="193040"/>
                </a:lnTo>
                <a:lnTo>
                  <a:pt x="225716" y="177800"/>
                </a:lnTo>
                <a:lnTo>
                  <a:pt x="211582" y="177800"/>
                </a:lnTo>
                <a:lnTo>
                  <a:pt x="210947" y="176530"/>
                </a:lnTo>
                <a:lnTo>
                  <a:pt x="210312" y="176530"/>
                </a:lnTo>
                <a:lnTo>
                  <a:pt x="209296" y="175260"/>
                </a:lnTo>
                <a:lnTo>
                  <a:pt x="208914" y="173990"/>
                </a:lnTo>
                <a:lnTo>
                  <a:pt x="208534" y="173990"/>
                </a:lnTo>
                <a:lnTo>
                  <a:pt x="202691" y="157480"/>
                </a:lnTo>
                <a:lnTo>
                  <a:pt x="202691" y="153670"/>
                </a:lnTo>
                <a:lnTo>
                  <a:pt x="202819" y="149860"/>
                </a:lnTo>
                <a:lnTo>
                  <a:pt x="203453" y="144780"/>
                </a:lnTo>
                <a:lnTo>
                  <a:pt x="203962" y="140970"/>
                </a:lnTo>
                <a:lnTo>
                  <a:pt x="204850" y="135890"/>
                </a:lnTo>
                <a:lnTo>
                  <a:pt x="205739" y="129540"/>
                </a:lnTo>
                <a:lnTo>
                  <a:pt x="206628" y="124460"/>
                </a:lnTo>
                <a:lnTo>
                  <a:pt x="207263" y="119380"/>
                </a:lnTo>
                <a:lnTo>
                  <a:pt x="207645" y="114300"/>
                </a:lnTo>
                <a:lnTo>
                  <a:pt x="207772" y="111760"/>
                </a:lnTo>
                <a:lnTo>
                  <a:pt x="207772" y="104140"/>
                </a:lnTo>
                <a:lnTo>
                  <a:pt x="198120" y="80010"/>
                </a:lnTo>
                <a:lnTo>
                  <a:pt x="195791" y="77470"/>
                </a:lnTo>
                <a:close/>
              </a:path>
              <a:path w="317500" h="325120">
                <a:moveTo>
                  <a:pt x="255524" y="133350"/>
                </a:moveTo>
                <a:lnTo>
                  <a:pt x="211582" y="177800"/>
                </a:lnTo>
                <a:lnTo>
                  <a:pt x="225716" y="177800"/>
                </a:lnTo>
                <a:lnTo>
                  <a:pt x="262636" y="140970"/>
                </a:lnTo>
                <a:lnTo>
                  <a:pt x="255524" y="133350"/>
                </a:lnTo>
                <a:close/>
              </a:path>
              <a:path w="317500" h="325120">
                <a:moveTo>
                  <a:pt x="176784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4812" y="71120"/>
                </a:lnTo>
                <a:lnTo>
                  <a:pt x="151384" y="73660"/>
                </a:lnTo>
                <a:lnTo>
                  <a:pt x="150622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7574" y="76200"/>
                </a:lnTo>
                <a:lnTo>
                  <a:pt x="142112" y="82550"/>
                </a:lnTo>
                <a:lnTo>
                  <a:pt x="138684" y="86360"/>
                </a:lnTo>
                <a:lnTo>
                  <a:pt x="134365" y="97790"/>
                </a:lnTo>
                <a:lnTo>
                  <a:pt x="132969" y="102870"/>
                </a:lnTo>
                <a:lnTo>
                  <a:pt x="132461" y="107950"/>
                </a:lnTo>
                <a:lnTo>
                  <a:pt x="141224" y="116840"/>
                </a:lnTo>
                <a:lnTo>
                  <a:pt x="141350" y="110490"/>
                </a:lnTo>
                <a:lnTo>
                  <a:pt x="142239" y="105410"/>
                </a:lnTo>
                <a:lnTo>
                  <a:pt x="157861" y="81280"/>
                </a:lnTo>
                <a:lnTo>
                  <a:pt x="163702" y="77470"/>
                </a:lnTo>
                <a:lnTo>
                  <a:pt x="195791" y="77470"/>
                </a:lnTo>
                <a:lnTo>
                  <a:pt x="191135" y="72390"/>
                </a:lnTo>
                <a:lnTo>
                  <a:pt x="187706" y="69850"/>
                </a:lnTo>
                <a:lnTo>
                  <a:pt x="184023" y="68580"/>
                </a:lnTo>
                <a:lnTo>
                  <a:pt x="180466" y="67310"/>
                </a:lnTo>
                <a:lnTo>
                  <a:pt x="176784" y="66040"/>
                </a:lnTo>
                <a:close/>
              </a:path>
              <a:path w="317500" h="325120">
                <a:moveTo>
                  <a:pt x="254169" y="63500"/>
                </a:moveTo>
                <a:lnTo>
                  <a:pt x="244728" y="63500"/>
                </a:lnTo>
                <a:lnTo>
                  <a:pt x="243077" y="67310"/>
                </a:lnTo>
                <a:lnTo>
                  <a:pt x="242062" y="71120"/>
                </a:lnTo>
                <a:lnTo>
                  <a:pt x="241553" y="74930"/>
                </a:lnTo>
                <a:lnTo>
                  <a:pt x="241426" y="76200"/>
                </a:lnTo>
                <a:lnTo>
                  <a:pt x="241300" y="82550"/>
                </a:lnTo>
                <a:lnTo>
                  <a:pt x="242570" y="88900"/>
                </a:lnTo>
                <a:lnTo>
                  <a:pt x="243712" y="91440"/>
                </a:lnTo>
                <a:lnTo>
                  <a:pt x="245363" y="95250"/>
                </a:lnTo>
                <a:lnTo>
                  <a:pt x="264160" y="111760"/>
                </a:lnTo>
                <a:lnTo>
                  <a:pt x="268732" y="114300"/>
                </a:lnTo>
                <a:lnTo>
                  <a:pt x="282701" y="114300"/>
                </a:lnTo>
                <a:lnTo>
                  <a:pt x="287274" y="113030"/>
                </a:lnTo>
                <a:lnTo>
                  <a:pt x="291846" y="110490"/>
                </a:lnTo>
                <a:lnTo>
                  <a:pt x="296290" y="109220"/>
                </a:lnTo>
                <a:lnTo>
                  <a:pt x="300609" y="105410"/>
                </a:lnTo>
                <a:lnTo>
                  <a:pt x="303275" y="102870"/>
                </a:lnTo>
                <a:lnTo>
                  <a:pt x="272161" y="102870"/>
                </a:lnTo>
                <a:lnTo>
                  <a:pt x="268859" y="101600"/>
                </a:lnTo>
                <a:lnTo>
                  <a:pt x="265557" y="99060"/>
                </a:lnTo>
                <a:lnTo>
                  <a:pt x="262509" y="97790"/>
                </a:lnTo>
                <a:lnTo>
                  <a:pt x="259587" y="93980"/>
                </a:lnTo>
                <a:lnTo>
                  <a:pt x="256794" y="91440"/>
                </a:lnTo>
                <a:lnTo>
                  <a:pt x="254635" y="88900"/>
                </a:lnTo>
                <a:lnTo>
                  <a:pt x="251840" y="82550"/>
                </a:lnTo>
                <a:lnTo>
                  <a:pt x="251206" y="78740"/>
                </a:lnTo>
                <a:lnTo>
                  <a:pt x="251206" y="72390"/>
                </a:lnTo>
                <a:lnTo>
                  <a:pt x="251840" y="68580"/>
                </a:lnTo>
                <a:lnTo>
                  <a:pt x="253237" y="66040"/>
                </a:lnTo>
                <a:lnTo>
                  <a:pt x="254169" y="63500"/>
                </a:lnTo>
                <a:close/>
              </a:path>
              <a:path w="317500" h="325120">
                <a:moveTo>
                  <a:pt x="306069" y="48260"/>
                </a:moveTo>
                <a:lnTo>
                  <a:pt x="282066" y="48260"/>
                </a:lnTo>
                <a:lnTo>
                  <a:pt x="285369" y="49530"/>
                </a:lnTo>
                <a:lnTo>
                  <a:pt x="288544" y="50800"/>
                </a:lnTo>
                <a:lnTo>
                  <a:pt x="291846" y="52070"/>
                </a:lnTo>
                <a:lnTo>
                  <a:pt x="294766" y="54610"/>
                </a:lnTo>
                <a:lnTo>
                  <a:pt x="297307" y="57150"/>
                </a:lnTo>
                <a:lnTo>
                  <a:pt x="300227" y="59690"/>
                </a:lnTo>
                <a:lnTo>
                  <a:pt x="302387" y="62230"/>
                </a:lnTo>
                <a:lnTo>
                  <a:pt x="305181" y="69850"/>
                </a:lnTo>
                <a:lnTo>
                  <a:pt x="305942" y="72390"/>
                </a:lnTo>
                <a:lnTo>
                  <a:pt x="305942" y="80010"/>
                </a:lnTo>
                <a:lnTo>
                  <a:pt x="285369" y="102870"/>
                </a:lnTo>
                <a:lnTo>
                  <a:pt x="303275" y="102870"/>
                </a:lnTo>
                <a:lnTo>
                  <a:pt x="308610" y="97790"/>
                </a:lnTo>
                <a:lnTo>
                  <a:pt x="311785" y="93980"/>
                </a:lnTo>
                <a:lnTo>
                  <a:pt x="313816" y="88900"/>
                </a:lnTo>
                <a:lnTo>
                  <a:pt x="315975" y="83820"/>
                </a:lnTo>
                <a:lnTo>
                  <a:pt x="317119" y="80010"/>
                </a:lnTo>
                <a:lnTo>
                  <a:pt x="317373" y="69850"/>
                </a:lnTo>
                <a:lnTo>
                  <a:pt x="316611" y="66040"/>
                </a:lnTo>
                <a:lnTo>
                  <a:pt x="312800" y="57150"/>
                </a:lnTo>
                <a:lnTo>
                  <a:pt x="309879" y="52070"/>
                </a:lnTo>
                <a:lnTo>
                  <a:pt x="306069" y="48260"/>
                </a:lnTo>
                <a:close/>
              </a:path>
              <a:path w="317500" h="325120">
                <a:moveTo>
                  <a:pt x="245237" y="0"/>
                </a:moveTo>
                <a:lnTo>
                  <a:pt x="232917" y="0"/>
                </a:lnTo>
                <a:lnTo>
                  <a:pt x="228853" y="1270"/>
                </a:lnTo>
                <a:lnTo>
                  <a:pt x="202819" y="30480"/>
                </a:lnTo>
                <a:lnTo>
                  <a:pt x="202564" y="38100"/>
                </a:lnTo>
                <a:lnTo>
                  <a:pt x="203326" y="41910"/>
                </a:lnTo>
                <a:lnTo>
                  <a:pt x="206375" y="50800"/>
                </a:lnTo>
                <a:lnTo>
                  <a:pt x="208787" y="53340"/>
                </a:lnTo>
                <a:lnTo>
                  <a:pt x="212089" y="57150"/>
                </a:lnTo>
                <a:lnTo>
                  <a:pt x="216281" y="60960"/>
                </a:lnTo>
                <a:lnTo>
                  <a:pt x="221234" y="63500"/>
                </a:lnTo>
                <a:lnTo>
                  <a:pt x="232790" y="66040"/>
                </a:lnTo>
                <a:lnTo>
                  <a:pt x="238760" y="66040"/>
                </a:lnTo>
                <a:lnTo>
                  <a:pt x="244728" y="63500"/>
                </a:lnTo>
                <a:lnTo>
                  <a:pt x="254169" y="63500"/>
                </a:lnTo>
                <a:lnTo>
                  <a:pt x="254635" y="62230"/>
                </a:lnTo>
                <a:lnTo>
                  <a:pt x="256666" y="59690"/>
                </a:lnTo>
                <a:lnTo>
                  <a:pt x="259334" y="57150"/>
                </a:lnTo>
                <a:lnTo>
                  <a:pt x="260307" y="55880"/>
                </a:lnTo>
                <a:lnTo>
                  <a:pt x="231012" y="55880"/>
                </a:lnTo>
                <a:lnTo>
                  <a:pt x="225425" y="53340"/>
                </a:lnTo>
                <a:lnTo>
                  <a:pt x="222885" y="52070"/>
                </a:lnTo>
                <a:lnTo>
                  <a:pt x="220725" y="49530"/>
                </a:lnTo>
                <a:lnTo>
                  <a:pt x="218439" y="46990"/>
                </a:lnTo>
                <a:lnTo>
                  <a:pt x="213487" y="30480"/>
                </a:lnTo>
                <a:lnTo>
                  <a:pt x="213995" y="27940"/>
                </a:lnTo>
                <a:lnTo>
                  <a:pt x="216281" y="22860"/>
                </a:lnTo>
                <a:lnTo>
                  <a:pt x="217932" y="20320"/>
                </a:lnTo>
                <a:lnTo>
                  <a:pt x="220345" y="17780"/>
                </a:lnTo>
                <a:lnTo>
                  <a:pt x="222503" y="15240"/>
                </a:lnTo>
                <a:lnTo>
                  <a:pt x="225044" y="13970"/>
                </a:lnTo>
                <a:lnTo>
                  <a:pt x="227837" y="12700"/>
                </a:lnTo>
                <a:lnTo>
                  <a:pt x="230504" y="11430"/>
                </a:lnTo>
                <a:lnTo>
                  <a:pt x="233425" y="10160"/>
                </a:lnTo>
                <a:lnTo>
                  <a:pt x="260699" y="10160"/>
                </a:lnTo>
                <a:lnTo>
                  <a:pt x="256794" y="6350"/>
                </a:lnTo>
                <a:lnTo>
                  <a:pt x="253111" y="3810"/>
                </a:lnTo>
                <a:lnTo>
                  <a:pt x="249174" y="2540"/>
                </a:lnTo>
                <a:lnTo>
                  <a:pt x="245237" y="0"/>
                </a:lnTo>
                <a:close/>
              </a:path>
              <a:path w="317500" h="325120">
                <a:moveTo>
                  <a:pt x="260699" y="10160"/>
                </a:moveTo>
                <a:lnTo>
                  <a:pt x="233425" y="10160"/>
                </a:lnTo>
                <a:lnTo>
                  <a:pt x="236220" y="11430"/>
                </a:lnTo>
                <a:lnTo>
                  <a:pt x="241935" y="11430"/>
                </a:lnTo>
                <a:lnTo>
                  <a:pt x="247523" y="13970"/>
                </a:lnTo>
                <a:lnTo>
                  <a:pt x="259079" y="30480"/>
                </a:lnTo>
                <a:lnTo>
                  <a:pt x="259079" y="36830"/>
                </a:lnTo>
                <a:lnTo>
                  <a:pt x="258572" y="39370"/>
                </a:lnTo>
                <a:lnTo>
                  <a:pt x="257556" y="41910"/>
                </a:lnTo>
                <a:lnTo>
                  <a:pt x="256412" y="45720"/>
                </a:lnTo>
                <a:lnTo>
                  <a:pt x="254762" y="46990"/>
                </a:lnTo>
                <a:lnTo>
                  <a:pt x="250444" y="52070"/>
                </a:lnTo>
                <a:lnTo>
                  <a:pt x="248031" y="53340"/>
                </a:lnTo>
                <a:lnTo>
                  <a:pt x="242442" y="55880"/>
                </a:lnTo>
                <a:lnTo>
                  <a:pt x="260307" y="55880"/>
                </a:lnTo>
                <a:lnTo>
                  <a:pt x="262254" y="53340"/>
                </a:lnTo>
                <a:lnTo>
                  <a:pt x="265302" y="52070"/>
                </a:lnTo>
                <a:lnTo>
                  <a:pt x="271907" y="49530"/>
                </a:lnTo>
                <a:lnTo>
                  <a:pt x="275336" y="48260"/>
                </a:lnTo>
                <a:lnTo>
                  <a:pt x="306069" y="48260"/>
                </a:lnTo>
                <a:lnTo>
                  <a:pt x="303529" y="45720"/>
                </a:lnTo>
                <a:lnTo>
                  <a:pt x="300863" y="44450"/>
                </a:lnTo>
                <a:lnTo>
                  <a:pt x="297814" y="41910"/>
                </a:lnTo>
                <a:lnTo>
                  <a:pt x="266700" y="41910"/>
                </a:lnTo>
                <a:lnTo>
                  <a:pt x="267588" y="39370"/>
                </a:lnTo>
                <a:lnTo>
                  <a:pt x="268224" y="35560"/>
                </a:lnTo>
                <a:lnTo>
                  <a:pt x="268350" y="33020"/>
                </a:lnTo>
                <a:lnTo>
                  <a:pt x="268604" y="30480"/>
                </a:lnTo>
                <a:lnTo>
                  <a:pt x="262000" y="11430"/>
                </a:lnTo>
                <a:lnTo>
                  <a:pt x="260699" y="10160"/>
                </a:lnTo>
                <a:close/>
              </a:path>
              <a:path w="317500" h="325120">
                <a:moveTo>
                  <a:pt x="284734" y="38100"/>
                </a:moveTo>
                <a:lnTo>
                  <a:pt x="281304" y="38100"/>
                </a:lnTo>
                <a:lnTo>
                  <a:pt x="273938" y="39370"/>
                </a:lnTo>
                <a:lnTo>
                  <a:pt x="270383" y="40640"/>
                </a:lnTo>
                <a:lnTo>
                  <a:pt x="266700" y="41910"/>
                </a:lnTo>
                <a:lnTo>
                  <a:pt x="297814" y="41910"/>
                </a:lnTo>
                <a:lnTo>
                  <a:pt x="294766" y="40640"/>
                </a:lnTo>
                <a:lnTo>
                  <a:pt x="291591" y="39370"/>
                </a:lnTo>
                <a:lnTo>
                  <a:pt x="288163" y="39370"/>
                </a:lnTo>
                <a:lnTo>
                  <a:pt x="284734" y="3810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074414" y="5433758"/>
            <a:ext cx="314325" cy="323850"/>
          </a:xfrm>
          <a:custGeom>
            <a:avLst/>
            <a:gdLst/>
            <a:ahLst/>
            <a:cxnLst/>
            <a:rect l="l" t="t" r="r" b="b"/>
            <a:pathLst>
              <a:path w="314325" h="323850">
                <a:moveTo>
                  <a:pt x="44196" y="196849"/>
                </a:moveTo>
                <a:lnTo>
                  <a:pt x="36830" y="196849"/>
                </a:lnTo>
                <a:lnTo>
                  <a:pt x="25781" y="200659"/>
                </a:lnTo>
                <a:lnTo>
                  <a:pt x="22225" y="201929"/>
                </a:lnTo>
                <a:lnTo>
                  <a:pt x="18923" y="204469"/>
                </a:lnTo>
                <a:lnTo>
                  <a:pt x="18034" y="205739"/>
                </a:lnTo>
                <a:lnTo>
                  <a:pt x="17272" y="205739"/>
                </a:lnTo>
                <a:lnTo>
                  <a:pt x="15748" y="207009"/>
                </a:lnTo>
                <a:lnTo>
                  <a:pt x="14986" y="208279"/>
                </a:lnTo>
                <a:lnTo>
                  <a:pt x="40005" y="208279"/>
                </a:lnTo>
                <a:lnTo>
                  <a:pt x="42925" y="209549"/>
                </a:lnTo>
                <a:lnTo>
                  <a:pt x="49022" y="212089"/>
                </a:lnTo>
                <a:lnTo>
                  <a:pt x="51815" y="213359"/>
                </a:lnTo>
                <a:lnTo>
                  <a:pt x="54610" y="215899"/>
                </a:lnTo>
                <a:lnTo>
                  <a:pt x="57531" y="219709"/>
                </a:lnTo>
                <a:lnTo>
                  <a:pt x="59816" y="222249"/>
                </a:lnTo>
                <a:lnTo>
                  <a:pt x="61468" y="226059"/>
                </a:lnTo>
                <a:lnTo>
                  <a:pt x="62991" y="228599"/>
                </a:lnTo>
                <a:lnTo>
                  <a:pt x="64135" y="232409"/>
                </a:lnTo>
                <a:lnTo>
                  <a:pt x="64770" y="236219"/>
                </a:lnTo>
                <a:lnTo>
                  <a:pt x="65277" y="238759"/>
                </a:lnTo>
                <a:lnTo>
                  <a:pt x="65341" y="240029"/>
                </a:lnTo>
                <a:lnTo>
                  <a:pt x="65405" y="245109"/>
                </a:lnTo>
                <a:lnTo>
                  <a:pt x="65150" y="247649"/>
                </a:lnTo>
                <a:lnTo>
                  <a:pt x="64897" y="251459"/>
                </a:lnTo>
                <a:lnTo>
                  <a:pt x="64388" y="256539"/>
                </a:lnTo>
                <a:lnTo>
                  <a:pt x="62484" y="269239"/>
                </a:lnTo>
                <a:lnTo>
                  <a:pt x="61595" y="275589"/>
                </a:lnTo>
                <a:lnTo>
                  <a:pt x="60960" y="280669"/>
                </a:lnTo>
                <a:lnTo>
                  <a:pt x="60451" y="287019"/>
                </a:lnTo>
                <a:lnTo>
                  <a:pt x="60451" y="292099"/>
                </a:lnTo>
                <a:lnTo>
                  <a:pt x="61468" y="300989"/>
                </a:lnTo>
                <a:lnTo>
                  <a:pt x="62737" y="304799"/>
                </a:lnTo>
                <a:lnTo>
                  <a:pt x="64770" y="308609"/>
                </a:lnTo>
                <a:lnTo>
                  <a:pt x="66675" y="312419"/>
                </a:lnTo>
                <a:lnTo>
                  <a:pt x="69723" y="316229"/>
                </a:lnTo>
                <a:lnTo>
                  <a:pt x="73660" y="320039"/>
                </a:lnTo>
                <a:lnTo>
                  <a:pt x="77850" y="323849"/>
                </a:lnTo>
                <a:lnTo>
                  <a:pt x="93165" y="308609"/>
                </a:lnTo>
                <a:lnTo>
                  <a:pt x="78359" y="308609"/>
                </a:lnTo>
                <a:lnTo>
                  <a:pt x="77850" y="307339"/>
                </a:lnTo>
                <a:lnTo>
                  <a:pt x="77215" y="307339"/>
                </a:lnTo>
                <a:lnTo>
                  <a:pt x="76708" y="306069"/>
                </a:lnTo>
                <a:lnTo>
                  <a:pt x="76326" y="306069"/>
                </a:lnTo>
                <a:lnTo>
                  <a:pt x="75946" y="304799"/>
                </a:lnTo>
                <a:lnTo>
                  <a:pt x="74040" y="302259"/>
                </a:lnTo>
                <a:lnTo>
                  <a:pt x="72644" y="299719"/>
                </a:lnTo>
                <a:lnTo>
                  <a:pt x="70865" y="294639"/>
                </a:lnTo>
                <a:lnTo>
                  <a:pt x="70358" y="292099"/>
                </a:lnTo>
                <a:lnTo>
                  <a:pt x="70103" y="284479"/>
                </a:lnTo>
                <a:lnTo>
                  <a:pt x="70358" y="280669"/>
                </a:lnTo>
                <a:lnTo>
                  <a:pt x="72262" y="266699"/>
                </a:lnTo>
                <a:lnTo>
                  <a:pt x="74168" y="255269"/>
                </a:lnTo>
                <a:lnTo>
                  <a:pt x="74802" y="250189"/>
                </a:lnTo>
                <a:lnTo>
                  <a:pt x="75057" y="245109"/>
                </a:lnTo>
                <a:lnTo>
                  <a:pt x="75342" y="241299"/>
                </a:lnTo>
                <a:lnTo>
                  <a:pt x="75353" y="238759"/>
                </a:lnTo>
                <a:lnTo>
                  <a:pt x="58547" y="204469"/>
                </a:lnTo>
                <a:lnTo>
                  <a:pt x="51562" y="200659"/>
                </a:lnTo>
                <a:lnTo>
                  <a:pt x="47878" y="198119"/>
                </a:lnTo>
                <a:lnTo>
                  <a:pt x="44196" y="196849"/>
                </a:lnTo>
                <a:close/>
              </a:path>
              <a:path w="314325" h="323850">
                <a:moveTo>
                  <a:pt x="123062" y="265429"/>
                </a:moveTo>
                <a:lnTo>
                  <a:pt x="79121" y="308609"/>
                </a:lnTo>
                <a:lnTo>
                  <a:pt x="93165" y="308609"/>
                </a:lnTo>
                <a:lnTo>
                  <a:pt x="130175" y="271779"/>
                </a:lnTo>
                <a:lnTo>
                  <a:pt x="123062" y="265429"/>
                </a:lnTo>
                <a:close/>
              </a:path>
              <a:path w="314325" h="323850">
                <a:moveTo>
                  <a:pt x="34036" y="208279"/>
                </a:moveTo>
                <a:lnTo>
                  <a:pt x="14224" y="208279"/>
                </a:lnTo>
                <a:lnTo>
                  <a:pt x="9651" y="213359"/>
                </a:lnTo>
                <a:lnTo>
                  <a:pt x="0" y="240029"/>
                </a:lnTo>
                <a:lnTo>
                  <a:pt x="8762" y="248919"/>
                </a:lnTo>
                <a:lnTo>
                  <a:pt x="8762" y="242569"/>
                </a:lnTo>
                <a:lnTo>
                  <a:pt x="9778" y="236219"/>
                </a:lnTo>
                <a:lnTo>
                  <a:pt x="11557" y="231139"/>
                </a:lnTo>
                <a:lnTo>
                  <a:pt x="13208" y="224789"/>
                </a:lnTo>
                <a:lnTo>
                  <a:pt x="16128" y="220979"/>
                </a:lnTo>
                <a:lnTo>
                  <a:pt x="20065" y="217169"/>
                </a:lnTo>
                <a:lnTo>
                  <a:pt x="22606" y="213359"/>
                </a:lnTo>
                <a:lnTo>
                  <a:pt x="28194" y="210819"/>
                </a:lnTo>
                <a:lnTo>
                  <a:pt x="34036" y="208279"/>
                </a:lnTo>
                <a:close/>
              </a:path>
              <a:path w="314325" h="323850">
                <a:moveTo>
                  <a:pt x="113109" y="132079"/>
                </a:moveTo>
                <a:lnTo>
                  <a:pt x="96287" y="132079"/>
                </a:lnTo>
                <a:lnTo>
                  <a:pt x="81787" y="140969"/>
                </a:lnTo>
                <a:lnTo>
                  <a:pt x="75979" y="148589"/>
                </a:lnTo>
                <a:lnTo>
                  <a:pt x="72469" y="156209"/>
                </a:lnTo>
                <a:lnTo>
                  <a:pt x="71268" y="165099"/>
                </a:lnTo>
                <a:lnTo>
                  <a:pt x="72389" y="173989"/>
                </a:lnTo>
                <a:lnTo>
                  <a:pt x="100457" y="217169"/>
                </a:lnTo>
                <a:lnTo>
                  <a:pt x="105816" y="222249"/>
                </a:lnTo>
                <a:lnTo>
                  <a:pt x="111045" y="227329"/>
                </a:lnTo>
                <a:lnTo>
                  <a:pt x="116155" y="231139"/>
                </a:lnTo>
                <a:lnTo>
                  <a:pt x="121158" y="234949"/>
                </a:lnTo>
                <a:lnTo>
                  <a:pt x="127888" y="238759"/>
                </a:lnTo>
                <a:lnTo>
                  <a:pt x="134238" y="241299"/>
                </a:lnTo>
                <a:lnTo>
                  <a:pt x="146176" y="243839"/>
                </a:lnTo>
                <a:lnTo>
                  <a:pt x="151764" y="243839"/>
                </a:lnTo>
                <a:lnTo>
                  <a:pt x="162178" y="241299"/>
                </a:lnTo>
                <a:lnTo>
                  <a:pt x="167005" y="238759"/>
                </a:lnTo>
                <a:lnTo>
                  <a:pt x="171196" y="233679"/>
                </a:lnTo>
                <a:lnTo>
                  <a:pt x="172677" y="232409"/>
                </a:lnTo>
                <a:lnTo>
                  <a:pt x="147974" y="232409"/>
                </a:lnTo>
                <a:lnTo>
                  <a:pt x="140970" y="231139"/>
                </a:lnTo>
                <a:lnTo>
                  <a:pt x="133473" y="228599"/>
                </a:lnTo>
                <a:lnTo>
                  <a:pt x="125475" y="223519"/>
                </a:lnTo>
                <a:lnTo>
                  <a:pt x="117002" y="217169"/>
                </a:lnTo>
                <a:lnTo>
                  <a:pt x="108076" y="208279"/>
                </a:lnTo>
                <a:lnTo>
                  <a:pt x="98954" y="199389"/>
                </a:lnTo>
                <a:lnTo>
                  <a:pt x="91773" y="189229"/>
                </a:lnTo>
                <a:lnTo>
                  <a:pt x="86520" y="181609"/>
                </a:lnTo>
                <a:lnTo>
                  <a:pt x="83185" y="172719"/>
                </a:lnTo>
                <a:lnTo>
                  <a:pt x="81710" y="166369"/>
                </a:lnTo>
                <a:lnTo>
                  <a:pt x="82057" y="160019"/>
                </a:lnTo>
                <a:lnTo>
                  <a:pt x="84238" y="153669"/>
                </a:lnTo>
                <a:lnTo>
                  <a:pt x="88264" y="148589"/>
                </a:lnTo>
                <a:lnTo>
                  <a:pt x="98980" y="142239"/>
                </a:lnTo>
                <a:lnTo>
                  <a:pt x="133669" y="142239"/>
                </a:lnTo>
                <a:lnTo>
                  <a:pt x="132240" y="140969"/>
                </a:lnTo>
                <a:lnTo>
                  <a:pt x="113109" y="132079"/>
                </a:lnTo>
                <a:close/>
              </a:path>
              <a:path w="314325" h="323850">
                <a:moveTo>
                  <a:pt x="133669" y="142239"/>
                </a:moveTo>
                <a:lnTo>
                  <a:pt x="98980" y="142239"/>
                </a:lnTo>
                <a:lnTo>
                  <a:pt x="112267" y="143509"/>
                </a:lnTo>
                <a:lnTo>
                  <a:pt x="128127" y="152399"/>
                </a:lnTo>
                <a:lnTo>
                  <a:pt x="146558" y="168909"/>
                </a:lnTo>
                <a:lnTo>
                  <a:pt x="152781" y="175259"/>
                </a:lnTo>
                <a:lnTo>
                  <a:pt x="157861" y="180339"/>
                </a:lnTo>
                <a:lnTo>
                  <a:pt x="161671" y="186689"/>
                </a:lnTo>
                <a:lnTo>
                  <a:pt x="165608" y="191769"/>
                </a:lnTo>
                <a:lnTo>
                  <a:pt x="168401" y="196849"/>
                </a:lnTo>
                <a:lnTo>
                  <a:pt x="169925" y="201929"/>
                </a:lnTo>
                <a:lnTo>
                  <a:pt x="171576" y="207009"/>
                </a:lnTo>
                <a:lnTo>
                  <a:pt x="171958" y="212089"/>
                </a:lnTo>
                <a:lnTo>
                  <a:pt x="154336" y="232409"/>
                </a:lnTo>
                <a:lnTo>
                  <a:pt x="172677" y="232409"/>
                </a:lnTo>
                <a:lnTo>
                  <a:pt x="175640" y="229869"/>
                </a:lnTo>
                <a:lnTo>
                  <a:pt x="178688" y="224789"/>
                </a:lnTo>
                <a:lnTo>
                  <a:pt x="181737" y="213359"/>
                </a:lnTo>
                <a:lnTo>
                  <a:pt x="181863" y="207009"/>
                </a:lnTo>
                <a:lnTo>
                  <a:pt x="180339" y="200659"/>
                </a:lnTo>
                <a:lnTo>
                  <a:pt x="178943" y="194309"/>
                </a:lnTo>
                <a:lnTo>
                  <a:pt x="176022" y="187959"/>
                </a:lnTo>
                <a:lnTo>
                  <a:pt x="171576" y="181609"/>
                </a:lnTo>
                <a:lnTo>
                  <a:pt x="167957" y="176529"/>
                </a:lnTo>
                <a:lnTo>
                  <a:pt x="163766" y="170179"/>
                </a:lnTo>
                <a:lnTo>
                  <a:pt x="159004" y="165099"/>
                </a:lnTo>
                <a:lnTo>
                  <a:pt x="153670" y="160019"/>
                </a:lnTo>
                <a:lnTo>
                  <a:pt x="133669" y="142239"/>
                </a:lnTo>
                <a:close/>
              </a:path>
              <a:path w="314325" h="323850">
                <a:moveTo>
                  <a:pt x="236982" y="116839"/>
                </a:moveTo>
                <a:lnTo>
                  <a:pt x="216281" y="116839"/>
                </a:lnTo>
                <a:lnTo>
                  <a:pt x="223012" y="119379"/>
                </a:lnTo>
                <a:lnTo>
                  <a:pt x="232410" y="129539"/>
                </a:lnTo>
                <a:lnTo>
                  <a:pt x="234569" y="132079"/>
                </a:lnTo>
                <a:lnTo>
                  <a:pt x="236855" y="139699"/>
                </a:lnTo>
                <a:lnTo>
                  <a:pt x="237236" y="143509"/>
                </a:lnTo>
                <a:lnTo>
                  <a:pt x="236220" y="149859"/>
                </a:lnTo>
                <a:lnTo>
                  <a:pt x="235076" y="153669"/>
                </a:lnTo>
                <a:lnTo>
                  <a:pt x="231266" y="160019"/>
                </a:lnTo>
                <a:lnTo>
                  <a:pt x="228853" y="162559"/>
                </a:lnTo>
                <a:lnTo>
                  <a:pt x="226060" y="165099"/>
                </a:lnTo>
                <a:lnTo>
                  <a:pt x="220630" y="170179"/>
                </a:lnTo>
                <a:lnTo>
                  <a:pt x="214439" y="173989"/>
                </a:lnTo>
                <a:lnTo>
                  <a:pt x="207486" y="176529"/>
                </a:lnTo>
                <a:lnTo>
                  <a:pt x="199771" y="179069"/>
                </a:lnTo>
                <a:lnTo>
                  <a:pt x="208534" y="187959"/>
                </a:lnTo>
                <a:lnTo>
                  <a:pt x="240157" y="163829"/>
                </a:lnTo>
                <a:lnTo>
                  <a:pt x="247523" y="139699"/>
                </a:lnTo>
                <a:lnTo>
                  <a:pt x="246887" y="134619"/>
                </a:lnTo>
                <a:lnTo>
                  <a:pt x="243586" y="125729"/>
                </a:lnTo>
                <a:lnTo>
                  <a:pt x="240664" y="120649"/>
                </a:lnTo>
                <a:lnTo>
                  <a:pt x="236982" y="116839"/>
                </a:lnTo>
                <a:close/>
              </a:path>
              <a:path w="314325" h="323850">
                <a:moveTo>
                  <a:pt x="190828" y="77469"/>
                </a:moveTo>
                <a:lnTo>
                  <a:pt x="172338" y="77469"/>
                </a:lnTo>
                <a:lnTo>
                  <a:pt x="177673" y="80009"/>
                </a:lnTo>
                <a:lnTo>
                  <a:pt x="182880" y="86359"/>
                </a:lnTo>
                <a:lnTo>
                  <a:pt x="188722" y="91439"/>
                </a:lnTo>
                <a:lnTo>
                  <a:pt x="191135" y="97789"/>
                </a:lnTo>
                <a:lnTo>
                  <a:pt x="189484" y="111759"/>
                </a:lnTo>
                <a:lnTo>
                  <a:pt x="185293" y="119379"/>
                </a:lnTo>
                <a:lnTo>
                  <a:pt x="171196" y="133349"/>
                </a:lnTo>
                <a:lnTo>
                  <a:pt x="177926" y="139699"/>
                </a:lnTo>
                <a:lnTo>
                  <a:pt x="185038" y="133349"/>
                </a:lnTo>
                <a:lnTo>
                  <a:pt x="191232" y="126999"/>
                </a:lnTo>
                <a:lnTo>
                  <a:pt x="197246" y="123189"/>
                </a:lnTo>
                <a:lnTo>
                  <a:pt x="203094" y="119379"/>
                </a:lnTo>
                <a:lnTo>
                  <a:pt x="208787" y="118109"/>
                </a:lnTo>
                <a:lnTo>
                  <a:pt x="216281" y="116839"/>
                </a:lnTo>
                <a:lnTo>
                  <a:pt x="236982" y="116839"/>
                </a:lnTo>
                <a:lnTo>
                  <a:pt x="235754" y="115569"/>
                </a:lnTo>
                <a:lnTo>
                  <a:pt x="194183" y="115569"/>
                </a:lnTo>
                <a:lnTo>
                  <a:pt x="198568" y="104139"/>
                </a:lnTo>
                <a:lnTo>
                  <a:pt x="199167" y="93979"/>
                </a:lnTo>
                <a:lnTo>
                  <a:pt x="196004" y="85089"/>
                </a:lnTo>
                <a:lnTo>
                  <a:pt x="190828" y="77469"/>
                </a:lnTo>
                <a:close/>
              </a:path>
              <a:path w="314325" h="323850">
                <a:moveTo>
                  <a:pt x="222758" y="107949"/>
                </a:moveTo>
                <a:lnTo>
                  <a:pt x="208152" y="107949"/>
                </a:lnTo>
                <a:lnTo>
                  <a:pt x="201040" y="111759"/>
                </a:lnTo>
                <a:lnTo>
                  <a:pt x="197612" y="113029"/>
                </a:lnTo>
                <a:lnTo>
                  <a:pt x="194437" y="115569"/>
                </a:lnTo>
                <a:lnTo>
                  <a:pt x="235754" y="115569"/>
                </a:lnTo>
                <a:lnTo>
                  <a:pt x="233299" y="113029"/>
                </a:lnTo>
                <a:lnTo>
                  <a:pt x="229997" y="111759"/>
                </a:lnTo>
                <a:lnTo>
                  <a:pt x="226440" y="110489"/>
                </a:lnTo>
                <a:lnTo>
                  <a:pt x="222758" y="107949"/>
                </a:lnTo>
                <a:close/>
              </a:path>
              <a:path w="314325" h="323850">
                <a:moveTo>
                  <a:pt x="245649" y="0"/>
                </a:moveTo>
                <a:lnTo>
                  <a:pt x="228857" y="0"/>
                </a:lnTo>
                <a:lnTo>
                  <a:pt x="214375" y="8889"/>
                </a:lnTo>
                <a:lnTo>
                  <a:pt x="208567" y="15239"/>
                </a:lnTo>
                <a:lnTo>
                  <a:pt x="205057" y="24129"/>
                </a:lnTo>
                <a:lnTo>
                  <a:pt x="203856" y="33019"/>
                </a:lnTo>
                <a:lnTo>
                  <a:pt x="204977" y="41909"/>
                </a:lnTo>
                <a:lnTo>
                  <a:pt x="233045" y="85089"/>
                </a:lnTo>
                <a:lnTo>
                  <a:pt x="243586" y="93979"/>
                </a:lnTo>
                <a:lnTo>
                  <a:pt x="248725" y="97789"/>
                </a:lnTo>
                <a:lnTo>
                  <a:pt x="253746" y="101599"/>
                </a:lnTo>
                <a:lnTo>
                  <a:pt x="260476" y="105409"/>
                </a:lnTo>
                <a:lnTo>
                  <a:pt x="266826" y="109219"/>
                </a:lnTo>
                <a:lnTo>
                  <a:pt x="278764" y="111759"/>
                </a:lnTo>
                <a:lnTo>
                  <a:pt x="284352" y="111759"/>
                </a:lnTo>
                <a:lnTo>
                  <a:pt x="294766" y="109219"/>
                </a:lnTo>
                <a:lnTo>
                  <a:pt x="299465" y="105409"/>
                </a:lnTo>
                <a:lnTo>
                  <a:pt x="303784" y="101599"/>
                </a:lnTo>
                <a:lnTo>
                  <a:pt x="304895" y="100329"/>
                </a:lnTo>
                <a:lnTo>
                  <a:pt x="280509" y="100329"/>
                </a:lnTo>
                <a:lnTo>
                  <a:pt x="273558" y="99059"/>
                </a:lnTo>
                <a:lnTo>
                  <a:pt x="266059" y="95249"/>
                </a:lnTo>
                <a:lnTo>
                  <a:pt x="258048" y="91439"/>
                </a:lnTo>
                <a:lnTo>
                  <a:pt x="249537" y="83819"/>
                </a:lnTo>
                <a:lnTo>
                  <a:pt x="219106" y="48259"/>
                </a:lnTo>
                <a:lnTo>
                  <a:pt x="214298" y="33019"/>
                </a:lnTo>
                <a:lnTo>
                  <a:pt x="214645" y="26669"/>
                </a:lnTo>
                <a:lnTo>
                  <a:pt x="216826" y="21589"/>
                </a:lnTo>
                <a:lnTo>
                  <a:pt x="220852" y="15239"/>
                </a:lnTo>
                <a:lnTo>
                  <a:pt x="231568" y="10159"/>
                </a:lnTo>
                <a:lnTo>
                  <a:pt x="266309" y="10159"/>
                </a:lnTo>
                <a:lnTo>
                  <a:pt x="264775" y="8889"/>
                </a:lnTo>
                <a:lnTo>
                  <a:pt x="245649" y="0"/>
                </a:lnTo>
                <a:close/>
              </a:path>
              <a:path w="314325" h="323850">
                <a:moveTo>
                  <a:pt x="170180" y="66039"/>
                </a:moveTo>
                <a:lnTo>
                  <a:pt x="162433" y="67309"/>
                </a:lnTo>
                <a:lnTo>
                  <a:pt x="158496" y="68579"/>
                </a:lnTo>
                <a:lnTo>
                  <a:pt x="154812" y="71119"/>
                </a:lnTo>
                <a:lnTo>
                  <a:pt x="151130" y="72389"/>
                </a:lnTo>
                <a:lnTo>
                  <a:pt x="147700" y="74929"/>
                </a:lnTo>
                <a:lnTo>
                  <a:pt x="144525" y="78739"/>
                </a:lnTo>
                <a:lnTo>
                  <a:pt x="139930" y="83819"/>
                </a:lnTo>
                <a:lnTo>
                  <a:pt x="136048" y="88899"/>
                </a:lnTo>
                <a:lnTo>
                  <a:pt x="132881" y="95249"/>
                </a:lnTo>
                <a:lnTo>
                  <a:pt x="130428" y="102869"/>
                </a:lnTo>
                <a:lnTo>
                  <a:pt x="138302" y="110489"/>
                </a:lnTo>
                <a:lnTo>
                  <a:pt x="140017" y="102869"/>
                </a:lnTo>
                <a:lnTo>
                  <a:pt x="142494" y="97789"/>
                </a:lnTo>
                <a:lnTo>
                  <a:pt x="166750" y="77469"/>
                </a:lnTo>
                <a:lnTo>
                  <a:pt x="190828" y="77469"/>
                </a:lnTo>
                <a:lnTo>
                  <a:pt x="189102" y="74929"/>
                </a:lnTo>
                <a:lnTo>
                  <a:pt x="185547" y="72389"/>
                </a:lnTo>
                <a:lnTo>
                  <a:pt x="181863" y="69849"/>
                </a:lnTo>
                <a:lnTo>
                  <a:pt x="177926" y="68579"/>
                </a:lnTo>
                <a:lnTo>
                  <a:pt x="174116" y="67309"/>
                </a:lnTo>
                <a:lnTo>
                  <a:pt x="170180" y="66039"/>
                </a:lnTo>
                <a:close/>
              </a:path>
              <a:path w="314325" h="323850">
                <a:moveTo>
                  <a:pt x="266309" y="10159"/>
                </a:moveTo>
                <a:lnTo>
                  <a:pt x="231568" y="10159"/>
                </a:lnTo>
                <a:lnTo>
                  <a:pt x="244855" y="11429"/>
                </a:lnTo>
                <a:lnTo>
                  <a:pt x="260715" y="20319"/>
                </a:lnTo>
                <a:lnTo>
                  <a:pt x="290322" y="48259"/>
                </a:lnTo>
                <a:lnTo>
                  <a:pt x="302513" y="69849"/>
                </a:lnTo>
                <a:lnTo>
                  <a:pt x="304164" y="74929"/>
                </a:lnTo>
                <a:lnTo>
                  <a:pt x="304546" y="78739"/>
                </a:lnTo>
                <a:lnTo>
                  <a:pt x="303784" y="82549"/>
                </a:lnTo>
                <a:lnTo>
                  <a:pt x="302895" y="87629"/>
                </a:lnTo>
                <a:lnTo>
                  <a:pt x="300989" y="90169"/>
                </a:lnTo>
                <a:lnTo>
                  <a:pt x="297814" y="93979"/>
                </a:lnTo>
                <a:lnTo>
                  <a:pt x="292649" y="97789"/>
                </a:lnTo>
                <a:lnTo>
                  <a:pt x="286877" y="100329"/>
                </a:lnTo>
                <a:lnTo>
                  <a:pt x="304895" y="100329"/>
                </a:lnTo>
                <a:lnTo>
                  <a:pt x="308228" y="96519"/>
                </a:lnTo>
                <a:lnTo>
                  <a:pt x="311276" y="91439"/>
                </a:lnTo>
                <a:lnTo>
                  <a:pt x="314325" y="81279"/>
                </a:lnTo>
                <a:lnTo>
                  <a:pt x="314325" y="74929"/>
                </a:lnTo>
                <a:lnTo>
                  <a:pt x="296338" y="38099"/>
                </a:lnTo>
                <a:lnTo>
                  <a:pt x="291590" y="33019"/>
                </a:lnTo>
                <a:lnTo>
                  <a:pt x="286258" y="26669"/>
                </a:lnTo>
                <a:lnTo>
                  <a:pt x="266309" y="1015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618990" y="5432488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29" h="325120">
                <a:moveTo>
                  <a:pt x="44323" y="198120"/>
                </a:moveTo>
                <a:lnTo>
                  <a:pt x="36830" y="198120"/>
                </a:lnTo>
                <a:lnTo>
                  <a:pt x="25781" y="201930"/>
                </a:lnTo>
                <a:lnTo>
                  <a:pt x="22225" y="203200"/>
                </a:lnTo>
                <a:lnTo>
                  <a:pt x="18923" y="205740"/>
                </a:lnTo>
                <a:lnTo>
                  <a:pt x="18034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40005" y="209550"/>
                </a:lnTo>
                <a:lnTo>
                  <a:pt x="43052" y="210820"/>
                </a:lnTo>
                <a:lnTo>
                  <a:pt x="45974" y="212090"/>
                </a:lnTo>
                <a:lnTo>
                  <a:pt x="49022" y="213360"/>
                </a:lnTo>
                <a:lnTo>
                  <a:pt x="51815" y="214630"/>
                </a:lnTo>
                <a:lnTo>
                  <a:pt x="54610" y="217170"/>
                </a:lnTo>
                <a:lnTo>
                  <a:pt x="57531" y="220980"/>
                </a:lnTo>
                <a:lnTo>
                  <a:pt x="59817" y="223520"/>
                </a:lnTo>
                <a:lnTo>
                  <a:pt x="61468" y="227330"/>
                </a:lnTo>
                <a:lnTo>
                  <a:pt x="62992" y="229870"/>
                </a:lnTo>
                <a:lnTo>
                  <a:pt x="64135" y="233680"/>
                </a:lnTo>
                <a:lnTo>
                  <a:pt x="64770" y="237490"/>
                </a:lnTo>
                <a:lnTo>
                  <a:pt x="65277" y="240030"/>
                </a:lnTo>
                <a:lnTo>
                  <a:pt x="65341" y="241300"/>
                </a:lnTo>
                <a:lnTo>
                  <a:pt x="65447" y="246380"/>
                </a:lnTo>
                <a:lnTo>
                  <a:pt x="65277" y="248920"/>
                </a:lnTo>
                <a:lnTo>
                  <a:pt x="64388" y="257810"/>
                </a:lnTo>
                <a:lnTo>
                  <a:pt x="62484" y="270510"/>
                </a:lnTo>
                <a:lnTo>
                  <a:pt x="61595" y="276860"/>
                </a:lnTo>
                <a:lnTo>
                  <a:pt x="60960" y="281940"/>
                </a:lnTo>
                <a:lnTo>
                  <a:pt x="60451" y="288290"/>
                </a:lnTo>
                <a:lnTo>
                  <a:pt x="60451" y="293370"/>
                </a:lnTo>
                <a:lnTo>
                  <a:pt x="61468" y="302260"/>
                </a:lnTo>
                <a:lnTo>
                  <a:pt x="62737" y="306070"/>
                </a:lnTo>
                <a:lnTo>
                  <a:pt x="64770" y="309880"/>
                </a:lnTo>
                <a:lnTo>
                  <a:pt x="66675" y="313690"/>
                </a:lnTo>
                <a:lnTo>
                  <a:pt x="69723" y="317500"/>
                </a:lnTo>
                <a:lnTo>
                  <a:pt x="73660" y="321310"/>
                </a:lnTo>
                <a:lnTo>
                  <a:pt x="77850" y="325120"/>
                </a:lnTo>
                <a:lnTo>
                  <a:pt x="93165" y="309880"/>
                </a:lnTo>
                <a:lnTo>
                  <a:pt x="78359" y="309880"/>
                </a:lnTo>
                <a:lnTo>
                  <a:pt x="76835" y="307340"/>
                </a:lnTo>
                <a:lnTo>
                  <a:pt x="76326" y="307340"/>
                </a:lnTo>
                <a:lnTo>
                  <a:pt x="75946" y="306070"/>
                </a:lnTo>
                <a:lnTo>
                  <a:pt x="74040" y="303530"/>
                </a:lnTo>
                <a:lnTo>
                  <a:pt x="72644" y="300990"/>
                </a:lnTo>
                <a:lnTo>
                  <a:pt x="70865" y="295910"/>
                </a:lnTo>
                <a:lnTo>
                  <a:pt x="70358" y="293370"/>
                </a:lnTo>
                <a:lnTo>
                  <a:pt x="70104" y="285750"/>
                </a:lnTo>
                <a:lnTo>
                  <a:pt x="70358" y="281940"/>
                </a:lnTo>
                <a:lnTo>
                  <a:pt x="72262" y="267970"/>
                </a:lnTo>
                <a:lnTo>
                  <a:pt x="74168" y="256540"/>
                </a:lnTo>
                <a:lnTo>
                  <a:pt x="74802" y="251460"/>
                </a:lnTo>
                <a:lnTo>
                  <a:pt x="75057" y="246380"/>
                </a:lnTo>
                <a:lnTo>
                  <a:pt x="75342" y="242570"/>
                </a:lnTo>
                <a:lnTo>
                  <a:pt x="75311" y="237490"/>
                </a:lnTo>
                <a:lnTo>
                  <a:pt x="55118" y="203200"/>
                </a:lnTo>
                <a:lnTo>
                  <a:pt x="51562" y="201930"/>
                </a:lnTo>
                <a:lnTo>
                  <a:pt x="47879" y="199390"/>
                </a:lnTo>
                <a:lnTo>
                  <a:pt x="44323" y="198120"/>
                </a:lnTo>
                <a:close/>
              </a:path>
              <a:path w="328929" h="325120">
                <a:moveTo>
                  <a:pt x="123062" y="266700"/>
                </a:moveTo>
                <a:lnTo>
                  <a:pt x="79121" y="309880"/>
                </a:lnTo>
                <a:lnTo>
                  <a:pt x="9316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28929" h="325120">
                <a:moveTo>
                  <a:pt x="34036" y="209550"/>
                </a:moveTo>
                <a:lnTo>
                  <a:pt x="14224" y="209550"/>
                </a:lnTo>
                <a:lnTo>
                  <a:pt x="9651" y="214630"/>
                </a:lnTo>
                <a:lnTo>
                  <a:pt x="0" y="241300"/>
                </a:lnTo>
                <a:lnTo>
                  <a:pt x="8762" y="250190"/>
                </a:lnTo>
                <a:lnTo>
                  <a:pt x="8762" y="243840"/>
                </a:lnTo>
                <a:lnTo>
                  <a:pt x="9779" y="237490"/>
                </a:lnTo>
                <a:lnTo>
                  <a:pt x="13335" y="226060"/>
                </a:lnTo>
                <a:lnTo>
                  <a:pt x="16129" y="222250"/>
                </a:lnTo>
                <a:lnTo>
                  <a:pt x="20065" y="218440"/>
                </a:lnTo>
                <a:lnTo>
                  <a:pt x="22606" y="214630"/>
                </a:lnTo>
                <a:lnTo>
                  <a:pt x="28194" y="212090"/>
                </a:lnTo>
                <a:lnTo>
                  <a:pt x="34036" y="209550"/>
                </a:lnTo>
                <a:close/>
              </a:path>
              <a:path w="328929" h="325120">
                <a:moveTo>
                  <a:pt x="113125" y="133350"/>
                </a:moveTo>
                <a:lnTo>
                  <a:pt x="96341" y="133350"/>
                </a:lnTo>
                <a:lnTo>
                  <a:pt x="81914" y="142240"/>
                </a:lnTo>
                <a:lnTo>
                  <a:pt x="76051" y="149860"/>
                </a:lnTo>
                <a:lnTo>
                  <a:pt x="72532" y="157480"/>
                </a:lnTo>
                <a:lnTo>
                  <a:pt x="71324" y="166370"/>
                </a:lnTo>
                <a:lnTo>
                  <a:pt x="72389" y="175260"/>
                </a:lnTo>
                <a:lnTo>
                  <a:pt x="100457" y="218440"/>
                </a:lnTo>
                <a:lnTo>
                  <a:pt x="105818" y="223520"/>
                </a:lnTo>
                <a:lnTo>
                  <a:pt x="111061" y="228600"/>
                </a:lnTo>
                <a:lnTo>
                  <a:pt x="116208" y="232410"/>
                </a:lnTo>
                <a:lnTo>
                  <a:pt x="121285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6" y="245110"/>
                </a:lnTo>
                <a:lnTo>
                  <a:pt x="151764" y="245110"/>
                </a:lnTo>
                <a:lnTo>
                  <a:pt x="162306" y="242570"/>
                </a:lnTo>
                <a:lnTo>
                  <a:pt x="167005" y="240030"/>
                </a:lnTo>
                <a:lnTo>
                  <a:pt x="171196" y="234950"/>
                </a:lnTo>
                <a:lnTo>
                  <a:pt x="172720" y="233680"/>
                </a:lnTo>
                <a:lnTo>
                  <a:pt x="147974" y="233680"/>
                </a:lnTo>
                <a:lnTo>
                  <a:pt x="140970" y="232410"/>
                </a:lnTo>
                <a:lnTo>
                  <a:pt x="99008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4" y="149860"/>
                </a:lnTo>
                <a:lnTo>
                  <a:pt x="99052" y="143510"/>
                </a:lnTo>
                <a:lnTo>
                  <a:pt x="133671" y="143510"/>
                </a:lnTo>
                <a:lnTo>
                  <a:pt x="132242" y="142240"/>
                </a:lnTo>
                <a:lnTo>
                  <a:pt x="113125" y="133350"/>
                </a:lnTo>
                <a:close/>
              </a:path>
              <a:path w="328929" h="325120">
                <a:moveTo>
                  <a:pt x="133671" y="143510"/>
                </a:moveTo>
                <a:lnTo>
                  <a:pt x="99052" y="143510"/>
                </a:lnTo>
                <a:lnTo>
                  <a:pt x="112363" y="144780"/>
                </a:lnTo>
                <a:lnTo>
                  <a:pt x="128198" y="153670"/>
                </a:lnTo>
                <a:lnTo>
                  <a:pt x="146558" y="170180"/>
                </a:lnTo>
                <a:lnTo>
                  <a:pt x="152781" y="176530"/>
                </a:lnTo>
                <a:lnTo>
                  <a:pt x="157861" y="181610"/>
                </a:lnTo>
                <a:lnTo>
                  <a:pt x="161798" y="187960"/>
                </a:lnTo>
                <a:lnTo>
                  <a:pt x="165608" y="193040"/>
                </a:lnTo>
                <a:lnTo>
                  <a:pt x="168401" y="198120"/>
                </a:lnTo>
                <a:lnTo>
                  <a:pt x="170052" y="203200"/>
                </a:lnTo>
                <a:lnTo>
                  <a:pt x="171576" y="208280"/>
                </a:lnTo>
                <a:lnTo>
                  <a:pt x="171958" y="213360"/>
                </a:lnTo>
                <a:lnTo>
                  <a:pt x="170434" y="220980"/>
                </a:lnTo>
                <a:lnTo>
                  <a:pt x="168401" y="224790"/>
                </a:lnTo>
                <a:lnTo>
                  <a:pt x="165226" y="227330"/>
                </a:lnTo>
                <a:lnTo>
                  <a:pt x="160079" y="231140"/>
                </a:lnTo>
                <a:lnTo>
                  <a:pt x="154336" y="233680"/>
                </a:lnTo>
                <a:lnTo>
                  <a:pt x="172720" y="233680"/>
                </a:lnTo>
                <a:lnTo>
                  <a:pt x="175768" y="231140"/>
                </a:lnTo>
                <a:lnTo>
                  <a:pt x="178688" y="226060"/>
                </a:lnTo>
                <a:lnTo>
                  <a:pt x="180212" y="220980"/>
                </a:lnTo>
                <a:lnTo>
                  <a:pt x="181863" y="214630"/>
                </a:lnTo>
                <a:lnTo>
                  <a:pt x="181863" y="208280"/>
                </a:lnTo>
                <a:lnTo>
                  <a:pt x="180339" y="201930"/>
                </a:lnTo>
                <a:lnTo>
                  <a:pt x="178943" y="195580"/>
                </a:lnTo>
                <a:lnTo>
                  <a:pt x="176022" y="189230"/>
                </a:lnTo>
                <a:lnTo>
                  <a:pt x="171576" y="182880"/>
                </a:lnTo>
                <a:lnTo>
                  <a:pt x="167957" y="177800"/>
                </a:lnTo>
                <a:lnTo>
                  <a:pt x="163766" y="171450"/>
                </a:lnTo>
                <a:lnTo>
                  <a:pt x="159004" y="166370"/>
                </a:lnTo>
                <a:lnTo>
                  <a:pt x="153670" y="161290"/>
                </a:lnTo>
                <a:lnTo>
                  <a:pt x="133671" y="143510"/>
                </a:lnTo>
                <a:close/>
              </a:path>
              <a:path w="328929" h="325120">
                <a:moveTo>
                  <a:pt x="236982" y="118110"/>
                </a:moveTo>
                <a:lnTo>
                  <a:pt x="216281" y="118110"/>
                </a:lnTo>
                <a:lnTo>
                  <a:pt x="223012" y="120650"/>
                </a:lnTo>
                <a:lnTo>
                  <a:pt x="232410" y="130810"/>
                </a:lnTo>
                <a:lnTo>
                  <a:pt x="234569" y="133350"/>
                </a:lnTo>
                <a:lnTo>
                  <a:pt x="236855" y="140970"/>
                </a:lnTo>
                <a:lnTo>
                  <a:pt x="237236" y="144780"/>
                </a:lnTo>
                <a:lnTo>
                  <a:pt x="236220" y="151130"/>
                </a:lnTo>
                <a:lnTo>
                  <a:pt x="207541" y="177800"/>
                </a:lnTo>
                <a:lnTo>
                  <a:pt x="199898" y="180340"/>
                </a:lnTo>
                <a:lnTo>
                  <a:pt x="208534" y="189230"/>
                </a:lnTo>
                <a:lnTo>
                  <a:pt x="240157" y="165100"/>
                </a:lnTo>
                <a:lnTo>
                  <a:pt x="247523" y="140970"/>
                </a:lnTo>
                <a:lnTo>
                  <a:pt x="247014" y="135890"/>
                </a:lnTo>
                <a:lnTo>
                  <a:pt x="245237" y="132080"/>
                </a:lnTo>
                <a:lnTo>
                  <a:pt x="243586" y="127000"/>
                </a:lnTo>
                <a:lnTo>
                  <a:pt x="240664" y="121920"/>
                </a:lnTo>
                <a:lnTo>
                  <a:pt x="236982" y="118110"/>
                </a:lnTo>
                <a:close/>
              </a:path>
              <a:path w="328929" h="325120">
                <a:moveTo>
                  <a:pt x="190828" y="78740"/>
                </a:moveTo>
                <a:lnTo>
                  <a:pt x="172338" y="78740"/>
                </a:lnTo>
                <a:lnTo>
                  <a:pt x="177673" y="81280"/>
                </a:lnTo>
                <a:lnTo>
                  <a:pt x="182880" y="87630"/>
                </a:lnTo>
                <a:lnTo>
                  <a:pt x="188722" y="92710"/>
                </a:lnTo>
                <a:lnTo>
                  <a:pt x="191135" y="99060"/>
                </a:lnTo>
                <a:lnTo>
                  <a:pt x="189484" y="113030"/>
                </a:lnTo>
                <a:lnTo>
                  <a:pt x="185293" y="120650"/>
                </a:lnTo>
                <a:lnTo>
                  <a:pt x="177673" y="128270"/>
                </a:lnTo>
                <a:lnTo>
                  <a:pt x="171196" y="134620"/>
                </a:lnTo>
                <a:lnTo>
                  <a:pt x="177926" y="140970"/>
                </a:lnTo>
                <a:lnTo>
                  <a:pt x="185038" y="134620"/>
                </a:lnTo>
                <a:lnTo>
                  <a:pt x="191232" y="128270"/>
                </a:lnTo>
                <a:lnTo>
                  <a:pt x="197246" y="124460"/>
                </a:lnTo>
                <a:lnTo>
                  <a:pt x="203094" y="120650"/>
                </a:lnTo>
                <a:lnTo>
                  <a:pt x="208787" y="119380"/>
                </a:lnTo>
                <a:lnTo>
                  <a:pt x="216281" y="118110"/>
                </a:lnTo>
                <a:lnTo>
                  <a:pt x="236982" y="118110"/>
                </a:lnTo>
                <a:lnTo>
                  <a:pt x="235754" y="116840"/>
                </a:lnTo>
                <a:lnTo>
                  <a:pt x="194183" y="116840"/>
                </a:lnTo>
                <a:lnTo>
                  <a:pt x="198568" y="105410"/>
                </a:lnTo>
                <a:lnTo>
                  <a:pt x="199167" y="95250"/>
                </a:lnTo>
                <a:lnTo>
                  <a:pt x="196004" y="86360"/>
                </a:lnTo>
                <a:lnTo>
                  <a:pt x="190828" y="78740"/>
                </a:lnTo>
                <a:close/>
              </a:path>
              <a:path w="328929" h="325120">
                <a:moveTo>
                  <a:pt x="242570" y="0"/>
                </a:moveTo>
                <a:lnTo>
                  <a:pt x="235204" y="0"/>
                </a:lnTo>
                <a:lnTo>
                  <a:pt x="231521" y="1270"/>
                </a:lnTo>
                <a:lnTo>
                  <a:pt x="227711" y="2540"/>
                </a:lnTo>
                <a:lnTo>
                  <a:pt x="224027" y="3810"/>
                </a:lnTo>
                <a:lnTo>
                  <a:pt x="220599" y="5080"/>
                </a:lnTo>
                <a:lnTo>
                  <a:pt x="217170" y="7620"/>
                </a:lnTo>
                <a:lnTo>
                  <a:pt x="216408" y="8890"/>
                </a:lnTo>
                <a:lnTo>
                  <a:pt x="215519" y="8890"/>
                </a:lnTo>
                <a:lnTo>
                  <a:pt x="214757" y="10160"/>
                </a:lnTo>
                <a:lnTo>
                  <a:pt x="213995" y="10160"/>
                </a:lnTo>
                <a:lnTo>
                  <a:pt x="213360" y="11430"/>
                </a:lnTo>
                <a:lnTo>
                  <a:pt x="241300" y="11430"/>
                </a:lnTo>
                <a:lnTo>
                  <a:pt x="244221" y="12700"/>
                </a:lnTo>
                <a:lnTo>
                  <a:pt x="247269" y="13970"/>
                </a:lnTo>
                <a:lnTo>
                  <a:pt x="250189" y="16510"/>
                </a:lnTo>
                <a:lnTo>
                  <a:pt x="252984" y="19050"/>
                </a:lnTo>
                <a:lnTo>
                  <a:pt x="255905" y="22860"/>
                </a:lnTo>
                <a:lnTo>
                  <a:pt x="258063" y="25400"/>
                </a:lnTo>
                <a:lnTo>
                  <a:pt x="261365" y="31750"/>
                </a:lnTo>
                <a:lnTo>
                  <a:pt x="262382" y="35560"/>
                </a:lnTo>
                <a:lnTo>
                  <a:pt x="263651" y="41910"/>
                </a:lnTo>
                <a:lnTo>
                  <a:pt x="263779" y="45720"/>
                </a:lnTo>
                <a:lnTo>
                  <a:pt x="263271" y="54610"/>
                </a:lnTo>
                <a:lnTo>
                  <a:pt x="262763" y="59690"/>
                </a:lnTo>
                <a:lnTo>
                  <a:pt x="262000" y="64770"/>
                </a:lnTo>
                <a:lnTo>
                  <a:pt x="260731" y="72390"/>
                </a:lnTo>
                <a:lnTo>
                  <a:pt x="259842" y="78740"/>
                </a:lnTo>
                <a:lnTo>
                  <a:pt x="258699" y="90170"/>
                </a:lnTo>
                <a:lnTo>
                  <a:pt x="258699" y="95250"/>
                </a:lnTo>
                <a:lnTo>
                  <a:pt x="259207" y="99060"/>
                </a:lnTo>
                <a:lnTo>
                  <a:pt x="259842" y="104140"/>
                </a:lnTo>
                <a:lnTo>
                  <a:pt x="276098" y="127000"/>
                </a:lnTo>
                <a:lnTo>
                  <a:pt x="291412" y="111760"/>
                </a:lnTo>
                <a:lnTo>
                  <a:pt x="276733" y="111760"/>
                </a:lnTo>
                <a:lnTo>
                  <a:pt x="276098" y="110490"/>
                </a:lnTo>
                <a:lnTo>
                  <a:pt x="274574" y="109220"/>
                </a:lnTo>
                <a:lnTo>
                  <a:pt x="274193" y="107950"/>
                </a:lnTo>
                <a:lnTo>
                  <a:pt x="272288" y="105410"/>
                </a:lnTo>
                <a:lnTo>
                  <a:pt x="270890" y="102870"/>
                </a:lnTo>
                <a:lnTo>
                  <a:pt x="269113" y="97790"/>
                </a:lnTo>
                <a:lnTo>
                  <a:pt x="268605" y="95250"/>
                </a:lnTo>
                <a:lnTo>
                  <a:pt x="268435" y="90170"/>
                </a:lnTo>
                <a:lnTo>
                  <a:pt x="268520" y="85090"/>
                </a:lnTo>
                <a:lnTo>
                  <a:pt x="268605" y="83820"/>
                </a:lnTo>
                <a:lnTo>
                  <a:pt x="269239" y="80010"/>
                </a:lnTo>
                <a:lnTo>
                  <a:pt x="269748" y="74930"/>
                </a:lnTo>
                <a:lnTo>
                  <a:pt x="270510" y="69850"/>
                </a:lnTo>
                <a:lnTo>
                  <a:pt x="271525" y="63500"/>
                </a:lnTo>
                <a:lnTo>
                  <a:pt x="272414" y="58420"/>
                </a:lnTo>
                <a:lnTo>
                  <a:pt x="273050" y="53340"/>
                </a:lnTo>
                <a:lnTo>
                  <a:pt x="273431" y="48260"/>
                </a:lnTo>
                <a:lnTo>
                  <a:pt x="273558" y="45720"/>
                </a:lnTo>
                <a:lnTo>
                  <a:pt x="273558" y="39370"/>
                </a:lnTo>
                <a:lnTo>
                  <a:pt x="253364" y="5080"/>
                </a:lnTo>
                <a:lnTo>
                  <a:pt x="246252" y="1270"/>
                </a:lnTo>
                <a:lnTo>
                  <a:pt x="242570" y="0"/>
                </a:lnTo>
                <a:close/>
              </a:path>
              <a:path w="328929" h="325120">
                <a:moveTo>
                  <a:pt x="222758" y="109220"/>
                </a:moveTo>
                <a:lnTo>
                  <a:pt x="208152" y="109220"/>
                </a:lnTo>
                <a:lnTo>
                  <a:pt x="201040" y="113030"/>
                </a:lnTo>
                <a:lnTo>
                  <a:pt x="197612" y="114300"/>
                </a:lnTo>
                <a:lnTo>
                  <a:pt x="194437" y="116840"/>
                </a:lnTo>
                <a:lnTo>
                  <a:pt x="235754" y="116840"/>
                </a:lnTo>
                <a:lnTo>
                  <a:pt x="233299" y="114300"/>
                </a:lnTo>
                <a:lnTo>
                  <a:pt x="229997" y="113030"/>
                </a:lnTo>
                <a:lnTo>
                  <a:pt x="226440" y="111760"/>
                </a:lnTo>
                <a:lnTo>
                  <a:pt x="222758" y="109220"/>
                </a:lnTo>
                <a:close/>
              </a:path>
              <a:path w="328929" h="325120">
                <a:moveTo>
                  <a:pt x="170180" y="67310"/>
                </a:moveTo>
                <a:lnTo>
                  <a:pt x="162433" y="68580"/>
                </a:lnTo>
                <a:lnTo>
                  <a:pt x="158623" y="69850"/>
                </a:lnTo>
                <a:lnTo>
                  <a:pt x="154812" y="72390"/>
                </a:lnTo>
                <a:lnTo>
                  <a:pt x="151130" y="73660"/>
                </a:lnTo>
                <a:lnTo>
                  <a:pt x="147700" y="76200"/>
                </a:lnTo>
                <a:lnTo>
                  <a:pt x="144525" y="80010"/>
                </a:lnTo>
                <a:lnTo>
                  <a:pt x="139930" y="85090"/>
                </a:lnTo>
                <a:lnTo>
                  <a:pt x="136048" y="90170"/>
                </a:lnTo>
                <a:lnTo>
                  <a:pt x="132881" y="96520"/>
                </a:lnTo>
                <a:lnTo>
                  <a:pt x="130429" y="104140"/>
                </a:lnTo>
                <a:lnTo>
                  <a:pt x="138302" y="111760"/>
                </a:lnTo>
                <a:lnTo>
                  <a:pt x="140017" y="104140"/>
                </a:lnTo>
                <a:lnTo>
                  <a:pt x="142494" y="99060"/>
                </a:lnTo>
                <a:lnTo>
                  <a:pt x="166750" y="78740"/>
                </a:lnTo>
                <a:lnTo>
                  <a:pt x="190828" y="78740"/>
                </a:lnTo>
                <a:lnTo>
                  <a:pt x="189102" y="76200"/>
                </a:lnTo>
                <a:lnTo>
                  <a:pt x="185547" y="73660"/>
                </a:lnTo>
                <a:lnTo>
                  <a:pt x="181863" y="71120"/>
                </a:lnTo>
                <a:lnTo>
                  <a:pt x="177926" y="69850"/>
                </a:lnTo>
                <a:lnTo>
                  <a:pt x="174117" y="68580"/>
                </a:lnTo>
                <a:lnTo>
                  <a:pt x="170180" y="67310"/>
                </a:lnTo>
                <a:close/>
              </a:path>
              <a:path w="328929" h="325120">
                <a:moveTo>
                  <a:pt x="321310" y="68580"/>
                </a:moveTo>
                <a:lnTo>
                  <a:pt x="277368" y="111760"/>
                </a:lnTo>
                <a:lnTo>
                  <a:pt x="291412" y="111760"/>
                </a:lnTo>
                <a:lnTo>
                  <a:pt x="328422" y="74930"/>
                </a:lnTo>
                <a:lnTo>
                  <a:pt x="321310" y="68580"/>
                </a:lnTo>
                <a:close/>
              </a:path>
              <a:path w="328929" h="325120">
                <a:moveTo>
                  <a:pt x="232283" y="11430"/>
                </a:moveTo>
                <a:lnTo>
                  <a:pt x="212598" y="11430"/>
                </a:lnTo>
                <a:lnTo>
                  <a:pt x="207899" y="16510"/>
                </a:lnTo>
                <a:lnTo>
                  <a:pt x="204470" y="21590"/>
                </a:lnTo>
                <a:lnTo>
                  <a:pt x="202311" y="26670"/>
                </a:lnTo>
                <a:lnTo>
                  <a:pt x="200025" y="31750"/>
                </a:lnTo>
                <a:lnTo>
                  <a:pt x="198755" y="36830"/>
                </a:lnTo>
                <a:lnTo>
                  <a:pt x="198247" y="43180"/>
                </a:lnTo>
                <a:lnTo>
                  <a:pt x="207010" y="52070"/>
                </a:lnTo>
                <a:lnTo>
                  <a:pt x="207137" y="45720"/>
                </a:lnTo>
                <a:lnTo>
                  <a:pt x="208025" y="39370"/>
                </a:lnTo>
                <a:lnTo>
                  <a:pt x="226568" y="13970"/>
                </a:lnTo>
                <a:lnTo>
                  <a:pt x="229362" y="12700"/>
                </a:lnTo>
                <a:lnTo>
                  <a:pt x="232283" y="1143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160771" y="5427649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79" h="332739">
                <a:moveTo>
                  <a:pt x="44323" y="205739"/>
                </a:moveTo>
                <a:lnTo>
                  <a:pt x="36956" y="205739"/>
                </a:lnTo>
                <a:lnTo>
                  <a:pt x="33147" y="207009"/>
                </a:lnTo>
                <a:lnTo>
                  <a:pt x="14986" y="217169"/>
                </a:lnTo>
                <a:lnTo>
                  <a:pt x="40004" y="217169"/>
                </a:lnTo>
                <a:lnTo>
                  <a:pt x="43052" y="218439"/>
                </a:lnTo>
                <a:lnTo>
                  <a:pt x="45974" y="219709"/>
                </a:lnTo>
                <a:lnTo>
                  <a:pt x="49022" y="220979"/>
                </a:lnTo>
                <a:lnTo>
                  <a:pt x="51942" y="222249"/>
                </a:lnTo>
                <a:lnTo>
                  <a:pt x="54737" y="224789"/>
                </a:lnTo>
                <a:lnTo>
                  <a:pt x="57657" y="228599"/>
                </a:lnTo>
                <a:lnTo>
                  <a:pt x="59816" y="231139"/>
                </a:lnTo>
                <a:lnTo>
                  <a:pt x="63118" y="237489"/>
                </a:lnTo>
                <a:lnTo>
                  <a:pt x="64135" y="241299"/>
                </a:lnTo>
                <a:lnTo>
                  <a:pt x="65404" y="247649"/>
                </a:lnTo>
                <a:lnTo>
                  <a:pt x="65447" y="253999"/>
                </a:lnTo>
                <a:lnTo>
                  <a:pt x="65024" y="260349"/>
                </a:lnTo>
                <a:lnTo>
                  <a:pt x="64515" y="265429"/>
                </a:lnTo>
                <a:lnTo>
                  <a:pt x="63626" y="270509"/>
                </a:lnTo>
                <a:lnTo>
                  <a:pt x="62483" y="278129"/>
                </a:lnTo>
                <a:lnTo>
                  <a:pt x="61594" y="284479"/>
                </a:lnTo>
                <a:lnTo>
                  <a:pt x="60451" y="295909"/>
                </a:lnTo>
                <a:lnTo>
                  <a:pt x="60451" y="300989"/>
                </a:lnTo>
                <a:lnTo>
                  <a:pt x="60960" y="304799"/>
                </a:lnTo>
                <a:lnTo>
                  <a:pt x="61594" y="309879"/>
                </a:lnTo>
                <a:lnTo>
                  <a:pt x="77850" y="332739"/>
                </a:lnTo>
                <a:lnTo>
                  <a:pt x="93165" y="317499"/>
                </a:lnTo>
                <a:lnTo>
                  <a:pt x="78486" y="317499"/>
                </a:lnTo>
                <a:lnTo>
                  <a:pt x="77850" y="316229"/>
                </a:lnTo>
                <a:lnTo>
                  <a:pt x="76835" y="314959"/>
                </a:lnTo>
                <a:lnTo>
                  <a:pt x="76326" y="314959"/>
                </a:lnTo>
                <a:lnTo>
                  <a:pt x="75945" y="313689"/>
                </a:lnTo>
                <a:lnTo>
                  <a:pt x="70103" y="293369"/>
                </a:lnTo>
                <a:lnTo>
                  <a:pt x="70357" y="289559"/>
                </a:lnTo>
                <a:lnTo>
                  <a:pt x="70992" y="285749"/>
                </a:lnTo>
                <a:lnTo>
                  <a:pt x="71500" y="280669"/>
                </a:lnTo>
                <a:lnTo>
                  <a:pt x="72262" y="275589"/>
                </a:lnTo>
                <a:lnTo>
                  <a:pt x="74167" y="264159"/>
                </a:lnTo>
                <a:lnTo>
                  <a:pt x="74802" y="259079"/>
                </a:lnTo>
                <a:lnTo>
                  <a:pt x="75183" y="253999"/>
                </a:lnTo>
                <a:lnTo>
                  <a:pt x="75311" y="251459"/>
                </a:lnTo>
                <a:lnTo>
                  <a:pt x="75311" y="245109"/>
                </a:lnTo>
                <a:lnTo>
                  <a:pt x="55117" y="210819"/>
                </a:lnTo>
                <a:lnTo>
                  <a:pt x="51562" y="209549"/>
                </a:lnTo>
                <a:lnTo>
                  <a:pt x="47878" y="207009"/>
                </a:lnTo>
                <a:lnTo>
                  <a:pt x="44323" y="205739"/>
                </a:lnTo>
                <a:close/>
              </a:path>
              <a:path w="322579" h="332739">
                <a:moveTo>
                  <a:pt x="123062" y="274319"/>
                </a:moveTo>
                <a:lnTo>
                  <a:pt x="79120" y="317499"/>
                </a:lnTo>
                <a:lnTo>
                  <a:pt x="93165" y="317499"/>
                </a:lnTo>
                <a:lnTo>
                  <a:pt x="130175" y="280669"/>
                </a:lnTo>
                <a:lnTo>
                  <a:pt x="123062" y="274319"/>
                </a:lnTo>
                <a:close/>
              </a:path>
              <a:path w="322579" h="332739">
                <a:moveTo>
                  <a:pt x="34036" y="217169"/>
                </a:moveTo>
                <a:lnTo>
                  <a:pt x="14350" y="217169"/>
                </a:lnTo>
                <a:lnTo>
                  <a:pt x="9651" y="222249"/>
                </a:lnTo>
                <a:lnTo>
                  <a:pt x="6223" y="227329"/>
                </a:lnTo>
                <a:lnTo>
                  <a:pt x="4063" y="232409"/>
                </a:lnTo>
                <a:lnTo>
                  <a:pt x="1777" y="237489"/>
                </a:lnTo>
                <a:lnTo>
                  <a:pt x="507" y="242569"/>
                </a:lnTo>
                <a:lnTo>
                  <a:pt x="0" y="248919"/>
                </a:lnTo>
                <a:lnTo>
                  <a:pt x="8762" y="257809"/>
                </a:lnTo>
                <a:lnTo>
                  <a:pt x="8889" y="251459"/>
                </a:lnTo>
                <a:lnTo>
                  <a:pt x="9778" y="245109"/>
                </a:lnTo>
                <a:lnTo>
                  <a:pt x="13335" y="233679"/>
                </a:lnTo>
                <a:lnTo>
                  <a:pt x="16128" y="229869"/>
                </a:lnTo>
                <a:lnTo>
                  <a:pt x="20065" y="226059"/>
                </a:lnTo>
                <a:lnTo>
                  <a:pt x="22732" y="222249"/>
                </a:lnTo>
                <a:lnTo>
                  <a:pt x="25400" y="220979"/>
                </a:lnTo>
                <a:lnTo>
                  <a:pt x="28320" y="219709"/>
                </a:lnTo>
                <a:lnTo>
                  <a:pt x="31114" y="218439"/>
                </a:lnTo>
                <a:lnTo>
                  <a:pt x="34036" y="217169"/>
                </a:lnTo>
                <a:close/>
              </a:path>
              <a:path w="322579" h="332739">
                <a:moveTo>
                  <a:pt x="113125" y="140969"/>
                </a:moveTo>
                <a:lnTo>
                  <a:pt x="96341" y="140969"/>
                </a:lnTo>
                <a:lnTo>
                  <a:pt x="81914" y="149859"/>
                </a:lnTo>
                <a:lnTo>
                  <a:pt x="76053" y="157479"/>
                </a:lnTo>
                <a:lnTo>
                  <a:pt x="72548" y="165099"/>
                </a:lnTo>
                <a:lnTo>
                  <a:pt x="71377" y="173989"/>
                </a:lnTo>
                <a:lnTo>
                  <a:pt x="72516" y="182879"/>
                </a:lnTo>
                <a:lnTo>
                  <a:pt x="100583" y="226059"/>
                </a:lnTo>
                <a:lnTo>
                  <a:pt x="105872" y="231139"/>
                </a:lnTo>
                <a:lnTo>
                  <a:pt x="111077" y="236219"/>
                </a:lnTo>
                <a:lnTo>
                  <a:pt x="121285" y="243839"/>
                </a:lnTo>
                <a:lnTo>
                  <a:pt x="127888" y="247649"/>
                </a:lnTo>
                <a:lnTo>
                  <a:pt x="134238" y="250189"/>
                </a:lnTo>
                <a:lnTo>
                  <a:pt x="146303" y="252729"/>
                </a:lnTo>
                <a:lnTo>
                  <a:pt x="151891" y="252729"/>
                </a:lnTo>
                <a:lnTo>
                  <a:pt x="162305" y="250189"/>
                </a:lnTo>
                <a:lnTo>
                  <a:pt x="167004" y="247649"/>
                </a:lnTo>
                <a:lnTo>
                  <a:pt x="171195" y="242569"/>
                </a:lnTo>
                <a:lnTo>
                  <a:pt x="172719" y="241299"/>
                </a:lnTo>
                <a:lnTo>
                  <a:pt x="148048" y="241299"/>
                </a:lnTo>
                <a:lnTo>
                  <a:pt x="141097" y="240029"/>
                </a:lnTo>
                <a:lnTo>
                  <a:pt x="99026" y="208279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4" y="157479"/>
                </a:lnTo>
                <a:lnTo>
                  <a:pt x="99052" y="151129"/>
                </a:lnTo>
                <a:lnTo>
                  <a:pt x="133671" y="151129"/>
                </a:lnTo>
                <a:lnTo>
                  <a:pt x="132242" y="149859"/>
                </a:lnTo>
                <a:lnTo>
                  <a:pt x="113125" y="140969"/>
                </a:lnTo>
                <a:close/>
              </a:path>
              <a:path w="322579" h="332739">
                <a:moveTo>
                  <a:pt x="133671" y="151129"/>
                </a:moveTo>
                <a:lnTo>
                  <a:pt x="99052" y="151129"/>
                </a:lnTo>
                <a:lnTo>
                  <a:pt x="112363" y="152399"/>
                </a:lnTo>
                <a:lnTo>
                  <a:pt x="128198" y="161289"/>
                </a:lnTo>
                <a:lnTo>
                  <a:pt x="146557" y="177799"/>
                </a:lnTo>
                <a:lnTo>
                  <a:pt x="152780" y="184149"/>
                </a:lnTo>
                <a:lnTo>
                  <a:pt x="157861" y="189229"/>
                </a:lnTo>
                <a:lnTo>
                  <a:pt x="171957" y="220979"/>
                </a:lnTo>
                <a:lnTo>
                  <a:pt x="170433" y="228599"/>
                </a:lnTo>
                <a:lnTo>
                  <a:pt x="168528" y="232409"/>
                </a:lnTo>
                <a:lnTo>
                  <a:pt x="165353" y="234949"/>
                </a:lnTo>
                <a:lnTo>
                  <a:pt x="160188" y="238759"/>
                </a:lnTo>
                <a:lnTo>
                  <a:pt x="154416" y="241299"/>
                </a:lnTo>
                <a:lnTo>
                  <a:pt x="172719" y="241299"/>
                </a:lnTo>
                <a:lnTo>
                  <a:pt x="175767" y="238759"/>
                </a:lnTo>
                <a:lnTo>
                  <a:pt x="178815" y="233679"/>
                </a:lnTo>
                <a:lnTo>
                  <a:pt x="181863" y="222249"/>
                </a:lnTo>
                <a:lnTo>
                  <a:pt x="181863" y="215899"/>
                </a:lnTo>
                <a:lnTo>
                  <a:pt x="167957" y="185419"/>
                </a:lnTo>
                <a:lnTo>
                  <a:pt x="163766" y="179069"/>
                </a:lnTo>
                <a:lnTo>
                  <a:pt x="159003" y="173989"/>
                </a:lnTo>
                <a:lnTo>
                  <a:pt x="153669" y="168909"/>
                </a:lnTo>
                <a:lnTo>
                  <a:pt x="133671" y="151129"/>
                </a:lnTo>
                <a:close/>
              </a:path>
              <a:path w="322579" h="332739">
                <a:moveTo>
                  <a:pt x="236474" y="125729"/>
                </a:moveTo>
                <a:lnTo>
                  <a:pt x="216280" y="125729"/>
                </a:lnTo>
                <a:lnTo>
                  <a:pt x="223012" y="128269"/>
                </a:lnTo>
                <a:lnTo>
                  <a:pt x="232410" y="138429"/>
                </a:lnTo>
                <a:lnTo>
                  <a:pt x="234695" y="140969"/>
                </a:lnTo>
                <a:lnTo>
                  <a:pt x="235838" y="144779"/>
                </a:lnTo>
                <a:lnTo>
                  <a:pt x="236854" y="148589"/>
                </a:lnTo>
                <a:lnTo>
                  <a:pt x="237236" y="152399"/>
                </a:lnTo>
                <a:lnTo>
                  <a:pt x="236219" y="158749"/>
                </a:lnTo>
                <a:lnTo>
                  <a:pt x="235076" y="162559"/>
                </a:lnTo>
                <a:lnTo>
                  <a:pt x="231266" y="168909"/>
                </a:lnTo>
                <a:lnTo>
                  <a:pt x="228980" y="171449"/>
                </a:lnTo>
                <a:lnTo>
                  <a:pt x="226187" y="173989"/>
                </a:lnTo>
                <a:lnTo>
                  <a:pt x="220686" y="179069"/>
                </a:lnTo>
                <a:lnTo>
                  <a:pt x="214471" y="182879"/>
                </a:lnTo>
                <a:lnTo>
                  <a:pt x="207541" y="185419"/>
                </a:lnTo>
                <a:lnTo>
                  <a:pt x="199898" y="187959"/>
                </a:lnTo>
                <a:lnTo>
                  <a:pt x="208533" y="196849"/>
                </a:lnTo>
                <a:lnTo>
                  <a:pt x="240156" y="172719"/>
                </a:lnTo>
                <a:lnTo>
                  <a:pt x="247523" y="148589"/>
                </a:lnTo>
                <a:lnTo>
                  <a:pt x="247014" y="143509"/>
                </a:lnTo>
                <a:lnTo>
                  <a:pt x="245237" y="139699"/>
                </a:lnTo>
                <a:lnTo>
                  <a:pt x="243586" y="134619"/>
                </a:lnTo>
                <a:lnTo>
                  <a:pt x="240664" y="129539"/>
                </a:lnTo>
                <a:lnTo>
                  <a:pt x="236474" y="125729"/>
                </a:lnTo>
                <a:close/>
              </a:path>
              <a:path w="322579" h="332739">
                <a:moveTo>
                  <a:pt x="190841" y="86359"/>
                </a:moveTo>
                <a:lnTo>
                  <a:pt x="172338" y="86359"/>
                </a:lnTo>
                <a:lnTo>
                  <a:pt x="177673" y="88899"/>
                </a:lnTo>
                <a:lnTo>
                  <a:pt x="182879" y="95249"/>
                </a:lnTo>
                <a:lnTo>
                  <a:pt x="188722" y="100329"/>
                </a:lnTo>
                <a:lnTo>
                  <a:pt x="191135" y="106679"/>
                </a:lnTo>
                <a:lnTo>
                  <a:pt x="189483" y="120649"/>
                </a:lnTo>
                <a:lnTo>
                  <a:pt x="185292" y="128269"/>
                </a:lnTo>
                <a:lnTo>
                  <a:pt x="171195" y="142239"/>
                </a:lnTo>
                <a:lnTo>
                  <a:pt x="178053" y="148589"/>
                </a:lnTo>
                <a:lnTo>
                  <a:pt x="185038" y="142239"/>
                </a:lnTo>
                <a:lnTo>
                  <a:pt x="191250" y="135889"/>
                </a:lnTo>
                <a:lnTo>
                  <a:pt x="197294" y="132079"/>
                </a:lnTo>
                <a:lnTo>
                  <a:pt x="203148" y="128269"/>
                </a:lnTo>
                <a:lnTo>
                  <a:pt x="208787" y="126999"/>
                </a:lnTo>
                <a:lnTo>
                  <a:pt x="216280" y="125729"/>
                </a:lnTo>
                <a:lnTo>
                  <a:pt x="236474" y="125729"/>
                </a:lnTo>
                <a:lnTo>
                  <a:pt x="235458" y="124459"/>
                </a:lnTo>
                <a:lnTo>
                  <a:pt x="194182" y="124459"/>
                </a:lnTo>
                <a:lnTo>
                  <a:pt x="198586" y="113029"/>
                </a:lnTo>
                <a:lnTo>
                  <a:pt x="199215" y="102869"/>
                </a:lnTo>
                <a:lnTo>
                  <a:pt x="196058" y="93979"/>
                </a:lnTo>
                <a:lnTo>
                  <a:pt x="190841" y="86359"/>
                </a:lnTo>
                <a:close/>
              </a:path>
              <a:path w="322579" h="332739">
                <a:moveTo>
                  <a:pt x="222885" y="116839"/>
                </a:moveTo>
                <a:lnTo>
                  <a:pt x="208279" y="116839"/>
                </a:lnTo>
                <a:lnTo>
                  <a:pt x="204597" y="119379"/>
                </a:lnTo>
                <a:lnTo>
                  <a:pt x="201040" y="120649"/>
                </a:lnTo>
                <a:lnTo>
                  <a:pt x="197612" y="121919"/>
                </a:lnTo>
                <a:lnTo>
                  <a:pt x="194437" y="124459"/>
                </a:lnTo>
                <a:lnTo>
                  <a:pt x="235458" y="124459"/>
                </a:lnTo>
                <a:lnTo>
                  <a:pt x="233425" y="121919"/>
                </a:lnTo>
                <a:lnTo>
                  <a:pt x="229997" y="120649"/>
                </a:lnTo>
                <a:lnTo>
                  <a:pt x="226440" y="119379"/>
                </a:lnTo>
                <a:lnTo>
                  <a:pt x="222885" y="116839"/>
                </a:lnTo>
                <a:close/>
              </a:path>
              <a:path w="322579" h="332739">
                <a:moveTo>
                  <a:pt x="170179" y="74929"/>
                </a:moveTo>
                <a:lnTo>
                  <a:pt x="166369" y="76199"/>
                </a:lnTo>
                <a:lnTo>
                  <a:pt x="162432" y="76199"/>
                </a:lnTo>
                <a:lnTo>
                  <a:pt x="158623" y="77469"/>
                </a:lnTo>
                <a:lnTo>
                  <a:pt x="154812" y="80009"/>
                </a:lnTo>
                <a:lnTo>
                  <a:pt x="151129" y="81279"/>
                </a:lnTo>
                <a:lnTo>
                  <a:pt x="147700" y="83819"/>
                </a:lnTo>
                <a:lnTo>
                  <a:pt x="144525" y="87629"/>
                </a:lnTo>
                <a:lnTo>
                  <a:pt x="139930" y="92709"/>
                </a:lnTo>
                <a:lnTo>
                  <a:pt x="136048" y="97789"/>
                </a:lnTo>
                <a:lnTo>
                  <a:pt x="132881" y="104139"/>
                </a:lnTo>
                <a:lnTo>
                  <a:pt x="130428" y="111759"/>
                </a:lnTo>
                <a:lnTo>
                  <a:pt x="138302" y="119379"/>
                </a:lnTo>
                <a:lnTo>
                  <a:pt x="140019" y="111759"/>
                </a:lnTo>
                <a:lnTo>
                  <a:pt x="142509" y="106679"/>
                </a:lnTo>
                <a:lnTo>
                  <a:pt x="172338" y="86359"/>
                </a:lnTo>
                <a:lnTo>
                  <a:pt x="190841" y="86359"/>
                </a:lnTo>
                <a:lnTo>
                  <a:pt x="189102" y="83819"/>
                </a:lnTo>
                <a:lnTo>
                  <a:pt x="185547" y="81279"/>
                </a:lnTo>
                <a:lnTo>
                  <a:pt x="181863" y="78739"/>
                </a:lnTo>
                <a:lnTo>
                  <a:pt x="178053" y="77469"/>
                </a:lnTo>
                <a:lnTo>
                  <a:pt x="170179" y="74929"/>
                </a:lnTo>
                <a:close/>
              </a:path>
              <a:path w="322579" h="332739">
                <a:moveTo>
                  <a:pt x="234314" y="0"/>
                </a:moveTo>
                <a:lnTo>
                  <a:pt x="225932" y="8889"/>
                </a:lnTo>
                <a:lnTo>
                  <a:pt x="228218" y="15239"/>
                </a:lnTo>
                <a:lnTo>
                  <a:pt x="230504" y="22859"/>
                </a:lnTo>
                <a:lnTo>
                  <a:pt x="238839" y="63499"/>
                </a:lnTo>
                <a:lnTo>
                  <a:pt x="239839" y="69849"/>
                </a:lnTo>
                <a:lnTo>
                  <a:pt x="243966" y="109219"/>
                </a:lnTo>
                <a:lnTo>
                  <a:pt x="251078" y="116839"/>
                </a:lnTo>
                <a:lnTo>
                  <a:pt x="267538" y="100329"/>
                </a:lnTo>
                <a:lnTo>
                  <a:pt x="252856" y="100329"/>
                </a:lnTo>
                <a:lnTo>
                  <a:pt x="251840" y="90169"/>
                </a:lnTo>
                <a:lnTo>
                  <a:pt x="246252" y="52069"/>
                </a:lnTo>
                <a:lnTo>
                  <a:pt x="241300" y="29209"/>
                </a:lnTo>
                <a:lnTo>
                  <a:pt x="239140" y="20319"/>
                </a:lnTo>
                <a:lnTo>
                  <a:pt x="254462" y="20319"/>
                </a:lnTo>
                <a:lnTo>
                  <a:pt x="234314" y="0"/>
                </a:lnTo>
                <a:close/>
              </a:path>
              <a:path w="322579" h="332739">
                <a:moveTo>
                  <a:pt x="254462" y="20319"/>
                </a:moveTo>
                <a:lnTo>
                  <a:pt x="239140" y="20319"/>
                </a:lnTo>
                <a:lnTo>
                  <a:pt x="285750" y="67309"/>
                </a:lnTo>
                <a:lnTo>
                  <a:pt x="252856" y="100329"/>
                </a:lnTo>
                <a:lnTo>
                  <a:pt x="267538" y="100329"/>
                </a:lnTo>
                <a:lnTo>
                  <a:pt x="292862" y="74929"/>
                </a:lnTo>
                <a:lnTo>
                  <a:pt x="308445" y="74929"/>
                </a:lnTo>
                <a:lnTo>
                  <a:pt x="300736" y="67309"/>
                </a:lnTo>
                <a:lnTo>
                  <a:pt x="308217" y="59689"/>
                </a:lnTo>
                <a:lnTo>
                  <a:pt x="293497" y="59689"/>
                </a:lnTo>
                <a:lnTo>
                  <a:pt x="254462" y="20319"/>
                </a:lnTo>
                <a:close/>
              </a:path>
              <a:path w="322579" h="332739">
                <a:moveTo>
                  <a:pt x="308445" y="74929"/>
                </a:moveTo>
                <a:lnTo>
                  <a:pt x="292862" y="74929"/>
                </a:lnTo>
                <a:lnTo>
                  <a:pt x="314832" y="96519"/>
                </a:lnTo>
                <a:lnTo>
                  <a:pt x="322579" y="88899"/>
                </a:lnTo>
                <a:lnTo>
                  <a:pt x="308445" y="74929"/>
                </a:lnTo>
                <a:close/>
              </a:path>
              <a:path w="322579" h="332739">
                <a:moveTo>
                  <a:pt x="307339" y="45719"/>
                </a:moveTo>
                <a:lnTo>
                  <a:pt x="293497" y="59689"/>
                </a:lnTo>
                <a:lnTo>
                  <a:pt x="308217" y="59689"/>
                </a:lnTo>
                <a:lnTo>
                  <a:pt x="314451" y="53339"/>
                </a:lnTo>
                <a:lnTo>
                  <a:pt x="307339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5708141" y="5422328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44323" y="208279"/>
                </a:moveTo>
                <a:lnTo>
                  <a:pt x="36957" y="208279"/>
                </a:lnTo>
                <a:lnTo>
                  <a:pt x="33147" y="209549"/>
                </a:lnTo>
                <a:lnTo>
                  <a:pt x="14986" y="219709"/>
                </a:lnTo>
                <a:lnTo>
                  <a:pt x="40005" y="219709"/>
                </a:lnTo>
                <a:lnTo>
                  <a:pt x="43053" y="220979"/>
                </a:lnTo>
                <a:lnTo>
                  <a:pt x="45974" y="222249"/>
                </a:lnTo>
                <a:lnTo>
                  <a:pt x="49022" y="223519"/>
                </a:lnTo>
                <a:lnTo>
                  <a:pt x="51943" y="224789"/>
                </a:lnTo>
                <a:lnTo>
                  <a:pt x="54737" y="227329"/>
                </a:lnTo>
                <a:lnTo>
                  <a:pt x="57658" y="231139"/>
                </a:lnTo>
                <a:lnTo>
                  <a:pt x="59817" y="233679"/>
                </a:lnTo>
                <a:lnTo>
                  <a:pt x="63119" y="240029"/>
                </a:lnTo>
                <a:lnTo>
                  <a:pt x="64135" y="243839"/>
                </a:lnTo>
                <a:lnTo>
                  <a:pt x="65405" y="250189"/>
                </a:lnTo>
                <a:lnTo>
                  <a:pt x="65447" y="256539"/>
                </a:lnTo>
                <a:lnTo>
                  <a:pt x="65024" y="262889"/>
                </a:lnTo>
                <a:lnTo>
                  <a:pt x="64516" y="267969"/>
                </a:lnTo>
                <a:lnTo>
                  <a:pt x="63627" y="273049"/>
                </a:lnTo>
                <a:lnTo>
                  <a:pt x="62484" y="280669"/>
                </a:lnTo>
                <a:lnTo>
                  <a:pt x="61595" y="287019"/>
                </a:lnTo>
                <a:lnTo>
                  <a:pt x="60452" y="298449"/>
                </a:lnTo>
                <a:lnTo>
                  <a:pt x="60452" y="303529"/>
                </a:lnTo>
                <a:lnTo>
                  <a:pt x="60960" y="307339"/>
                </a:lnTo>
                <a:lnTo>
                  <a:pt x="61595" y="312419"/>
                </a:lnTo>
                <a:lnTo>
                  <a:pt x="77850" y="335279"/>
                </a:lnTo>
                <a:lnTo>
                  <a:pt x="93165" y="320039"/>
                </a:lnTo>
                <a:lnTo>
                  <a:pt x="78486" y="320039"/>
                </a:lnTo>
                <a:lnTo>
                  <a:pt x="77850" y="318769"/>
                </a:lnTo>
                <a:lnTo>
                  <a:pt x="76835" y="317499"/>
                </a:lnTo>
                <a:lnTo>
                  <a:pt x="76327" y="317499"/>
                </a:lnTo>
                <a:lnTo>
                  <a:pt x="75946" y="316229"/>
                </a:lnTo>
                <a:lnTo>
                  <a:pt x="70104" y="295909"/>
                </a:lnTo>
                <a:lnTo>
                  <a:pt x="70358" y="292099"/>
                </a:lnTo>
                <a:lnTo>
                  <a:pt x="70993" y="288289"/>
                </a:lnTo>
                <a:lnTo>
                  <a:pt x="71500" y="283209"/>
                </a:lnTo>
                <a:lnTo>
                  <a:pt x="72262" y="278129"/>
                </a:lnTo>
                <a:lnTo>
                  <a:pt x="74168" y="266699"/>
                </a:lnTo>
                <a:lnTo>
                  <a:pt x="74803" y="261619"/>
                </a:lnTo>
                <a:lnTo>
                  <a:pt x="75184" y="256539"/>
                </a:lnTo>
                <a:lnTo>
                  <a:pt x="75311" y="253999"/>
                </a:lnTo>
                <a:lnTo>
                  <a:pt x="75311" y="247649"/>
                </a:lnTo>
                <a:lnTo>
                  <a:pt x="55118" y="213359"/>
                </a:lnTo>
                <a:lnTo>
                  <a:pt x="51562" y="212089"/>
                </a:lnTo>
                <a:lnTo>
                  <a:pt x="47879" y="209549"/>
                </a:lnTo>
                <a:lnTo>
                  <a:pt x="44323" y="208279"/>
                </a:lnTo>
                <a:close/>
              </a:path>
              <a:path w="317500" h="335279">
                <a:moveTo>
                  <a:pt x="123062" y="276859"/>
                </a:moveTo>
                <a:lnTo>
                  <a:pt x="79121" y="320039"/>
                </a:lnTo>
                <a:lnTo>
                  <a:pt x="93165" y="320039"/>
                </a:lnTo>
                <a:lnTo>
                  <a:pt x="130175" y="283209"/>
                </a:lnTo>
                <a:lnTo>
                  <a:pt x="123062" y="276859"/>
                </a:lnTo>
                <a:close/>
              </a:path>
              <a:path w="317500" h="335279">
                <a:moveTo>
                  <a:pt x="34036" y="219709"/>
                </a:moveTo>
                <a:lnTo>
                  <a:pt x="14350" y="219709"/>
                </a:lnTo>
                <a:lnTo>
                  <a:pt x="9652" y="224789"/>
                </a:lnTo>
                <a:lnTo>
                  <a:pt x="6223" y="229869"/>
                </a:lnTo>
                <a:lnTo>
                  <a:pt x="4063" y="234949"/>
                </a:lnTo>
                <a:lnTo>
                  <a:pt x="1778" y="240029"/>
                </a:lnTo>
                <a:lnTo>
                  <a:pt x="508" y="245109"/>
                </a:lnTo>
                <a:lnTo>
                  <a:pt x="0" y="251459"/>
                </a:lnTo>
                <a:lnTo>
                  <a:pt x="8762" y="260349"/>
                </a:lnTo>
                <a:lnTo>
                  <a:pt x="8890" y="253999"/>
                </a:lnTo>
                <a:lnTo>
                  <a:pt x="9779" y="247649"/>
                </a:lnTo>
                <a:lnTo>
                  <a:pt x="13335" y="236219"/>
                </a:lnTo>
                <a:lnTo>
                  <a:pt x="16129" y="232409"/>
                </a:lnTo>
                <a:lnTo>
                  <a:pt x="20066" y="228599"/>
                </a:lnTo>
                <a:lnTo>
                  <a:pt x="22733" y="224789"/>
                </a:lnTo>
                <a:lnTo>
                  <a:pt x="25400" y="223519"/>
                </a:lnTo>
                <a:lnTo>
                  <a:pt x="28321" y="222249"/>
                </a:lnTo>
                <a:lnTo>
                  <a:pt x="31115" y="220979"/>
                </a:lnTo>
                <a:lnTo>
                  <a:pt x="34036" y="219709"/>
                </a:lnTo>
                <a:close/>
              </a:path>
              <a:path w="317500" h="335279">
                <a:moveTo>
                  <a:pt x="113141" y="143509"/>
                </a:moveTo>
                <a:lnTo>
                  <a:pt x="96343" y="143509"/>
                </a:lnTo>
                <a:lnTo>
                  <a:pt x="81915" y="152399"/>
                </a:lnTo>
                <a:lnTo>
                  <a:pt x="76053" y="160019"/>
                </a:lnTo>
                <a:lnTo>
                  <a:pt x="72548" y="167639"/>
                </a:lnTo>
                <a:lnTo>
                  <a:pt x="71377" y="176529"/>
                </a:lnTo>
                <a:lnTo>
                  <a:pt x="72517" y="185419"/>
                </a:lnTo>
                <a:lnTo>
                  <a:pt x="100584" y="228599"/>
                </a:lnTo>
                <a:lnTo>
                  <a:pt x="105872" y="233679"/>
                </a:lnTo>
                <a:lnTo>
                  <a:pt x="111077" y="238759"/>
                </a:lnTo>
                <a:lnTo>
                  <a:pt x="121285" y="246379"/>
                </a:lnTo>
                <a:lnTo>
                  <a:pt x="127888" y="250189"/>
                </a:lnTo>
                <a:lnTo>
                  <a:pt x="134238" y="252729"/>
                </a:lnTo>
                <a:lnTo>
                  <a:pt x="146304" y="255269"/>
                </a:lnTo>
                <a:lnTo>
                  <a:pt x="151892" y="255269"/>
                </a:lnTo>
                <a:lnTo>
                  <a:pt x="162306" y="252729"/>
                </a:lnTo>
                <a:lnTo>
                  <a:pt x="167005" y="250189"/>
                </a:lnTo>
                <a:lnTo>
                  <a:pt x="171196" y="245109"/>
                </a:lnTo>
                <a:lnTo>
                  <a:pt x="172720" y="243839"/>
                </a:lnTo>
                <a:lnTo>
                  <a:pt x="148048" y="243839"/>
                </a:lnTo>
                <a:lnTo>
                  <a:pt x="141097" y="242569"/>
                </a:lnTo>
                <a:lnTo>
                  <a:pt x="99026" y="210819"/>
                </a:lnTo>
                <a:lnTo>
                  <a:pt x="81728" y="177799"/>
                </a:lnTo>
                <a:lnTo>
                  <a:pt x="82105" y="171449"/>
                </a:lnTo>
                <a:lnTo>
                  <a:pt x="84292" y="165099"/>
                </a:lnTo>
                <a:lnTo>
                  <a:pt x="88265" y="160019"/>
                </a:lnTo>
                <a:lnTo>
                  <a:pt x="99052" y="153669"/>
                </a:lnTo>
                <a:lnTo>
                  <a:pt x="133729" y="153669"/>
                </a:lnTo>
                <a:lnTo>
                  <a:pt x="132296" y="152399"/>
                </a:lnTo>
                <a:lnTo>
                  <a:pt x="113141" y="143509"/>
                </a:lnTo>
                <a:close/>
              </a:path>
              <a:path w="317500" h="335279">
                <a:moveTo>
                  <a:pt x="133729" y="153669"/>
                </a:moveTo>
                <a:lnTo>
                  <a:pt x="99052" y="153669"/>
                </a:lnTo>
                <a:lnTo>
                  <a:pt x="112363" y="154939"/>
                </a:lnTo>
                <a:lnTo>
                  <a:pt x="128198" y="163829"/>
                </a:lnTo>
                <a:lnTo>
                  <a:pt x="146558" y="180339"/>
                </a:lnTo>
                <a:lnTo>
                  <a:pt x="152781" y="186689"/>
                </a:lnTo>
                <a:lnTo>
                  <a:pt x="157861" y="191769"/>
                </a:lnTo>
                <a:lnTo>
                  <a:pt x="171958" y="223519"/>
                </a:lnTo>
                <a:lnTo>
                  <a:pt x="170434" y="231139"/>
                </a:lnTo>
                <a:lnTo>
                  <a:pt x="168529" y="234949"/>
                </a:lnTo>
                <a:lnTo>
                  <a:pt x="165354" y="237489"/>
                </a:lnTo>
                <a:lnTo>
                  <a:pt x="160188" y="241299"/>
                </a:lnTo>
                <a:lnTo>
                  <a:pt x="154416" y="243839"/>
                </a:lnTo>
                <a:lnTo>
                  <a:pt x="172720" y="243839"/>
                </a:lnTo>
                <a:lnTo>
                  <a:pt x="175768" y="241299"/>
                </a:lnTo>
                <a:lnTo>
                  <a:pt x="178816" y="236219"/>
                </a:lnTo>
                <a:lnTo>
                  <a:pt x="181863" y="224789"/>
                </a:lnTo>
                <a:lnTo>
                  <a:pt x="181863" y="218439"/>
                </a:lnTo>
                <a:lnTo>
                  <a:pt x="167959" y="187959"/>
                </a:lnTo>
                <a:lnTo>
                  <a:pt x="163782" y="181609"/>
                </a:lnTo>
                <a:lnTo>
                  <a:pt x="159057" y="176529"/>
                </a:lnTo>
                <a:lnTo>
                  <a:pt x="153797" y="171449"/>
                </a:lnTo>
                <a:lnTo>
                  <a:pt x="133729" y="153669"/>
                </a:lnTo>
                <a:close/>
              </a:path>
              <a:path w="317500" h="335279">
                <a:moveTo>
                  <a:pt x="236474" y="128269"/>
                </a:moveTo>
                <a:lnTo>
                  <a:pt x="216281" y="128269"/>
                </a:lnTo>
                <a:lnTo>
                  <a:pt x="223012" y="130809"/>
                </a:lnTo>
                <a:lnTo>
                  <a:pt x="232410" y="140969"/>
                </a:lnTo>
                <a:lnTo>
                  <a:pt x="234696" y="143509"/>
                </a:lnTo>
                <a:lnTo>
                  <a:pt x="235838" y="147319"/>
                </a:lnTo>
                <a:lnTo>
                  <a:pt x="236855" y="151129"/>
                </a:lnTo>
                <a:lnTo>
                  <a:pt x="237236" y="154939"/>
                </a:lnTo>
                <a:lnTo>
                  <a:pt x="236220" y="161289"/>
                </a:lnTo>
                <a:lnTo>
                  <a:pt x="235077" y="165099"/>
                </a:lnTo>
                <a:lnTo>
                  <a:pt x="231267" y="171449"/>
                </a:lnTo>
                <a:lnTo>
                  <a:pt x="228981" y="173989"/>
                </a:lnTo>
                <a:lnTo>
                  <a:pt x="226187" y="176529"/>
                </a:lnTo>
                <a:lnTo>
                  <a:pt x="220686" y="181609"/>
                </a:lnTo>
                <a:lnTo>
                  <a:pt x="214471" y="185419"/>
                </a:lnTo>
                <a:lnTo>
                  <a:pt x="207541" y="187959"/>
                </a:lnTo>
                <a:lnTo>
                  <a:pt x="199898" y="190499"/>
                </a:lnTo>
                <a:lnTo>
                  <a:pt x="208534" y="199389"/>
                </a:lnTo>
                <a:lnTo>
                  <a:pt x="240157" y="175259"/>
                </a:lnTo>
                <a:lnTo>
                  <a:pt x="247523" y="151129"/>
                </a:lnTo>
                <a:lnTo>
                  <a:pt x="247015" y="146049"/>
                </a:lnTo>
                <a:lnTo>
                  <a:pt x="245237" y="142239"/>
                </a:lnTo>
                <a:lnTo>
                  <a:pt x="243586" y="137159"/>
                </a:lnTo>
                <a:lnTo>
                  <a:pt x="240665" y="132079"/>
                </a:lnTo>
                <a:lnTo>
                  <a:pt x="236474" y="128269"/>
                </a:lnTo>
                <a:close/>
              </a:path>
              <a:path w="317500" h="335279">
                <a:moveTo>
                  <a:pt x="190841" y="88899"/>
                </a:moveTo>
                <a:lnTo>
                  <a:pt x="172338" y="88899"/>
                </a:lnTo>
                <a:lnTo>
                  <a:pt x="177673" y="91439"/>
                </a:lnTo>
                <a:lnTo>
                  <a:pt x="182880" y="97789"/>
                </a:lnTo>
                <a:lnTo>
                  <a:pt x="188722" y="102869"/>
                </a:lnTo>
                <a:lnTo>
                  <a:pt x="191135" y="109219"/>
                </a:lnTo>
                <a:lnTo>
                  <a:pt x="189484" y="123189"/>
                </a:lnTo>
                <a:lnTo>
                  <a:pt x="185293" y="130809"/>
                </a:lnTo>
                <a:lnTo>
                  <a:pt x="177673" y="138429"/>
                </a:lnTo>
                <a:lnTo>
                  <a:pt x="171196" y="144779"/>
                </a:lnTo>
                <a:lnTo>
                  <a:pt x="178054" y="151129"/>
                </a:lnTo>
                <a:lnTo>
                  <a:pt x="185038" y="144779"/>
                </a:lnTo>
                <a:lnTo>
                  <a:pt x="191250" y="138429"/>
                </a:lnTo>
                <a:lnTo>
                  <a:pt x="197294" y="134619"/>
                </a:lnTo>
                <a:lnTo>
                  <a:pt x="203148" y="130809"/>
                </a:lnTo>
                <a:lnTo>
                  <a:pt x="208787" y="129539"/>
                </a:lnTo>
                <a:lnTo>
                  <a:pt x="216281" y="128269"/>
                </a:lnTo>
                <a:lnTo>
                  <a:pt x="236474" y="128269"/>
                </a:lnTo>
                <a:lnTo>
                  <a:pt x="235458" y="126999"/>
                </a:lnTo>
                <a:lnTo>
                  <a:pt x="194183" y="126999"/>
                </a:lnTo>
                <a:lnTo>
                  <a:pt x="198586" y="115569"/>
                </a:lnTo>
                <a:lnTo>
                  <a:pt x="199215" y="105409"/>
                </a:lnTo>
                <a:lnTo>
                  <a:pt x="196058" y="96519"/>
                </a:lnTo>
                <a:lnTo>
                  <a:pt x="190841" y="88899"/>
                </a:lnTo>
                <a:close/>
              </a:path>
              <a:path w="317500" h="335279">
                <a:moveTo>
                  <a:pt x="222885" y="119379"/>
                </a:moveTo>
                <a:lnTo>
                  <a:pt x="208280" y="119379"/>
                </a:lnTo>
                <a:lnTo>
                  <a:pt x="204597" y="121919"/>
                </a:lnTo>
                <a:lnTo>
                  <a:pt x="201041" y="123189"/>
                </a:lnTo>
                <a:lnTo>
                  <a:pt x="197612" y="124459"/>
                </a:lnTo>
                <a:lnTo>
                  <a:pt x="194437" y="126999"/>
                </a:lnTo>
                <a:lnTo>
                  <a:pt x="235458" y="126999"/>
                </a:lnTo>
                <a:lnTo>
                  <a:pt x="233425" y="124459"/>
                </a:lnTo>
                <a:lnTo>
                  <a:pt x="229997" y="123189"/>
                </a:lnTo>
                <a:lnTo>
                  <a:pt x="226441" y="121919"/>
                </a:lnTo>
                <a:lnTo>
                  <a:pt x="222885" y="119379"/>
                </a:lnTo>
                <a:close/>
              </a:path>
              <a:path w="317500" h="335279">
                <a:moveTo>
                  <a:pt x="170180" y="77469"/>
                </a:moveTo>
                <a:lnTo>
                  <a:pt x="162433" y="78739"/>
                </a:lnTo>
                <a:lnTo>
                  <a:pt x="158623" y="80009"/>
                </a:lnTo>
                <a:lnTo>
                  <a:pt x="154812" y="82549"/>
                </a:lnTo>
                <a:lnTo>
                  <a:pt x="151130" y="83819"/>
                </a:lnTo>
                <a:lnTo>
                  <a:pt x="147700" y="86359"/>
                </a:lnTo>
                <a:lnTo>
                  <a:pt x="144525" y="90169"/>
                </a:lnTo>
                <a:lnTo>
                  <a:pt x="139930" y="95249"/>
                </a:lnTo>
                <a:lnTo>
                  <a:pt x="136048" y="100329"/>
                </a:lnTo>
                <a:lnTo>
                  <a:pt x="132881" y="106679"/>
                </a:lnTo>
                <a:lnTo>
                  <a:pt x="130429" y="114299"/>
                </a:lnTo>
                <a:lnTo>
                  <a:pt x="138303" y="121919"/>
                </a:lnTo>
                <a:lnTo>
                  <a:pt x="140019" y="114299"/>
                </a:lnTo>
                <a:lnTo>
                  <a:pt x="142509" y="109219"/>
                </a:lnTo>
                <a:lnTo>
                  <a:pt x="166750" y="88899"/>
                </a:lnTo>
                <a:lnTo>
                  <a:pt x="190841" y="88899"/>
                </a:lnTo>
                <a:lnTo>
                  <a:pt x="189103" y="86359"/>
                </a:lnTo>
                <a:lnTo>
                  <a:pt x="185547" y="83819"/>
                </a:lnTo>
                <a:lnTo>
                  <a:pt x="181863" y="81279"/>
                </a:lnTo>
                <a:lnTo>
                  <a:pt x="178054" y="80009"/>
                </a:lnTo>
                <a:lnTo>
                  <a:pt x="170180" y="77469"/>
                </a:lnTo>
                <a:close/>
              </a:path>
              <a:path w="317500" h="335279">
                <a:moveTo>
                  <a:pt x="238633" y="0"/>
                </a:moveTo>
                <a:lnTo>
                  <a:pt x="211455" y="30479"/>
                </a:lnTo>
                <a:lnTo>
                  <a:pt x="209550" y="36829"/>
                </a:lnTo>
                <a:lnTo>
                  <a:pt x="219837" y="74929"/>
                </a:lnTo>
                <a:lnTo>
                  <a:pt x="223627" y="80009"/>
                </a:lnTo>
                <a:lnTo>
                  <a:pt x="227964" y="86359"/>
                </a:lnTo>
                <a:lnTo>
                  <a:pt x="232874" y="92709"/>
                </a:lnTo>
                <a:lnTo>
                  <a:pt x="238379" y="97789"/>
                </a:lnTo>
                <a:lnTo>
                  <a:pt x="244729" y="104139"/>
                </a:lnTo>
                <a:lnTo>
                  <a:pt x="251079" y="109219"/>
                </a:lnTo>
                <a:lnTo>
                  <a:pt x="263525" y="116839"/>
                </a:lnTo>
                <a:lnTo>
                  <a:pt x="269494" y="119379"/>
                </a:lnTo>
                <a:lnTo>
                  <a:pt x="281050" y="121919"/>
                </a:lnTo>
                <a:lnTo>
                  <a:pt x="286512" y="121919"/>
                </a:lnTo>
                <a:lnTo>
                  <a:pt x="291592" y="119379"/>
                </a:lnTo>
                <a:lnTo>
                  <a:pt x="296799" y="118109"/>
                </a:lnTo>
                <a:lnTo>
                  <a:pt x="301498" y="115569"/>
                </a:lnTo>
                <a:lnTo>
                  <a:pt x="306142" y="110489"/>
                </a:lnTo>
                <a:lnTo>
                  <a:pt x="274955" y="110489"/>
                </a:lnTo>
                <a:lnTo>
                  <a:pt x="271272" y="109219"/>
                </a:lnTo>
                <a:lnTo>
                  <a:pt x="267462" y="106679"/>
                </a:lnTo>
                <a:lnTo>
                  <a:pt x="263779" y="105409"/>
                </a:lnTo>
                <a:lnTo>
                  <a:pt x="260223" y="101599"/>
                </a:lnTo>
                <a:lnTo>
                  <a:pt x="254508" y="96519"/>
                </a:lnTo>
                <a:lnTo>
                  <a:pt x="252475" y="93979"/>
                </a:lnTo>
                <a:lnTo>
                  <a:pt x="251079" y="90169"/>
                </a:lnTo>
                <a:lnTo>
                  <a:pt x="249682" y="87629"/>
                </a:lnTo>
                <a:lnTo>
                  <a:pt x="249428" y="86359"/>
                </a:lnTo>
                <a:lnTo>
                  <a:pt x="242950" y="86359"/>
                </a:lnTo>
                <a:lnTo>
                  <a:pt x="236855" y="80009"/>
                </a:lnTo>
                <a:lnTo>
                  <a:pt x="219710" y="43179"/>
                </a:lnTo>
                <a:lnTo>
                  <a:pt x="219710" y="38099"/>
                </a:lnTo>
                <a:lnTo>
                  <a:pt x="246380" y="7619"/>
                </a:lnTo>
                <a:lnTo>
                  <a:pt x="238633" y="0"/>
                </a:lnTo>
                <a:close/>
              </a:path>
              <a:path w="317500" h="335279">
                <a:moveTo>
                  <a:pt x="301921" y="53339"/>
                </a:moveTo>
                <a:lnTo>
                  <a:pt x="279273" y="53339"/>
                </a:lnTo>
                <a:lnTo>
                  <a:pt x="286131" y="55879"/>
                </a:lnTo>
                <a:lnTo>
                  <a:pt x="289687" y="58419"/>
                </a:lnTo>
                <a:lnTo>
                  <a:pt x="293116" y="60959"/>
                </a:lnTo>
                <a:lnTo>
                  <a:pt x="296291" y="63499"/>
                </a:lnTo>
                <a:lnTo>
                  <a:pt x="299466" y="67309"/>
                </a:lnTo>
                <a:lnTo>
                  <a:pt x="301879" y="69849"/>
                </a:lnTo>
                <a:lnTo>
                  <a:pt x="305181" y="77469"/>
                </a:lnTo>
                <a:lnTo>
                  <a:pt x="306197" y="81279"/>
                </a:lnTo>
                <a:lnTo>
                  <a:pt x="306603" y="86359"/>
                </a:lnTo>
                <a:lnTo>
                  <a:pt x="306578" y="88899"/>
                </a:lnTo>
                <a:lnTo>
                  <a:pt x="306324" y="91439"/>
                </a:lnTo>
                <a:lnTo>
                  <a:pt x="305181" y="95249"/>
                </a:lnTo>
                <a:lnTo>
                  <a:pt x="302006" y="101599"/>
                </a:lnTo>
                <a:lnTo>
                  <a:pt x="299212" y="104139"/>
                </a:lnTo>
                <a:lnTo>
                  <a:pt x="296545" y="106679"/>
                </a:lnTo>
                <a:lnTo>
                  <a:pt x="293370" y="107949"/>
                </a:lnTo>
                <a:lnTo>
                  <a:pt x="286258" y="110489"/>
                </a:lnTo>
                <a:lnTo>
                  <a:pt x="306142" y="110489"/>
                </a:lnTo>
                <a:lnTo>
                  <a:pt x="309625" y="106679"/>
                </a:lnTo>
                <a:lnTo>
                  <a:pt x="312547" y="102869"/>
                </a:lnTo>
                <a:lnTo>
                  <a:pt x="314325" y="97789"/>
                </a:lnTo>
                <a:lnTo>
                  <a:pt x="316230" y="92709"/>
                </a:lnTo>
                <a:lnTo>
                  <a:pt x="316992" y="88899"/>
                </a:lnTo>
                <a:lnTo>
                  <a:pt x="316865" y="83819"/>
                </a:lnTo>
                <a:lnTo>
                  <a:pt x="316611" y="78739"/>
                </a:lnTo>
                <a:lnTo>
                  <a:pt x="315341" y="73659"/>
                </a:lnTo>
                <a:lnTo>
                  <a:pt x="310769" y="63499"/>
                </a:lnTo>
                <a:lnTo>
                  <a:pt x="307467" y="58419"/>
                </a:lnTo>
                <a:lnTo>
                  <a:pt x="303275" y="54609"/>
                </a:lnTo>
                <a:lnTo>
                  <a:pt x="301921" y="53339"/>
                </a:lnTo>
                <a:close/>
              </a:path>
              <a:path w="317500" h="335279">
                <a:moveTo>
                  <a:pt x="281559" y="41909"/>
                </a:moveTo>
                <a:lnTo>
                  <a:pt x="267843" y="41909"/>
                </a:lnTo>
                <a:lnTo>
                  <a:pt x="259207" y="45719"/>
                </a:lnTo>
                <a:lnTo>
                  <a:pt x="241224" y="76199"/>
                </a:lnTo>
                <a:lnTo>
                  <a:pt x="243205" y="86359"/>
                </a:lnTo>
                <a:lnTo>
                  <a:pt x="249428" y="86359"/>
                </a:lnTo>
                <a:lnTo>
                  <a:pt x="248920" y="83819"/>
                </a:lnTo>
                <a:lnTo>
                  <a:pt x="248666" y="76199"/>
                </a:lnTo>
                <a:lnTo>
                  <a:pt x="268986" y="53339"/>
                </a:lnTo>
                <a:lnTo>
                  <a:pt x="301921" y="53339"/>
                </a:lnTo>
                <a:lnTo>
                  <a:pt x="299212" y="50799"/>
                </a:lnTo>
                <a:lnTo>
                  <a:pt x="295021" y="46989"/>
                </a:lnTo>
                <a:lnTo>
                  <a:pt x="290575" y="45719"/>
                </a:lnTo>
                <a:lnTo>
                  <a:pt x="286004" y="43179"/>
                </a:lnTo>
                <a:lnTo>
                  <a:pt x="281559" y="4190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6252717" y="5432488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62814" y="209550"/>
                </a:moveTo>
                <a:lnTo>
                  <a:pt x="40005" y="209550"/>
                </a:lnTo>
                <a:lnTo>
                  <a:pt x="43053" y="210820"/>
                </a:lnTo>
                <a:lnTo>
                  <a:pt x="45974" y="212090"/>
                </a:lnTo>
                <a:lnTo>
                  <a:pt x="49022" y="213360"/>
                </a:lnTo>
                <a:lnTo>
                  <a:pt x="51943" y="214630"/>
                </a:lnTo>
                <a:lnTo>
                  <a:pt x="54737" y="217170"/>
                </a:lnTo>
                <a:lnTo>
                  <a:pt x="57658" y="220980"/>
                </a:lnTo>
                <a:lnTo>
                  <a:pt x="59817" y="223520"/>
                </a:lnTo>
                <a:lnTo>
                  <a:pt x="63119" y="229870"/>
                </a:lnTo>
                <a:lnTo>
                  <a:pt x="64135" y="233680"/>
                </a:lnTo>
                <a:lnTo>
                  <a:pt x="65405" y="240030"/>
                </a:lnTo>
                <a:lnTo>
                  <a:pt x="65447" y="246380"/>
                </a:lnTo>
                <a:lnTo>
                  <a:pt x="65024" y="252730"/>
                </a:lnTo>
                <a:lnTo>
                  <a:pt x="64516" y="257810"/>
                </a:lnTo>
                <a:lnTo>
                  <a:pt x="63754" y="262890"/>
                </a:lnTo>
                <a:lnTo>
                  <a:pt x="62484" y="270510"/>
                </a:lnTo>
                <a:lnTo>
                  <a:pt x="61595" y="276860"/>
                </a:lnTo>
                <a:lnTo>
                  <a:pt x="60452" y="288290"/>
                </a:lnTo>
                <a:lnTo>
                  <a:pt x="60452" y="293370"/>
                </a:lnTo>
                <a:lnTo>
                  <a:pt x="60960" y="297180"/>
                </a:lnTo>
                <a:lnTo>
                  <a:pt x="61595" y="302260"/>
                </a:lnTo>
                <a:lnTo>
                  <a:pt x="77978" y="325120"/>
                </a:lnTo>
                <a:lnTo>
                  <a:pt x="93255" y="309880"/>
                </a:lnTo>
                <a:lnTo>
                  <a:pt x="78486" y="309880"/>
                </a:lnTo>
                <a:lnTo>
                  <a:pt x="77851" y="308610"/>
                </a:lnTo>
                <a:lnTo>
                  <a:pt x="76835" y="307340"/>
                </a:lnTo>
                <a:lnTo>
                  <a:pt x="76327" y="307340"/>
                </a:lnTo>
                <a:lnTo>
                  <a:pt x="75946" y="306070"/>
                </a:lnTo>
                <a:lnTo>
                  <a:pt x="70104" y="285750"/>
                </a:lnTo>
                <a:lnTo>
                  <a:pt x="70358" y="281940"/>
                </a:lnTo>
                <a:lnTo>
                  <a:pt x="70993" y="278130"/>
                </a:lnTo>
                <a:lnTo>
                  <a:pt x="71501" y="273050"/>
                </a:lnTo>
                <a:lnTo>
                  <a:pt x="72262" y="267970"/>
                </a:lnTo>
                <a:lnTo>
                  <a:pt x="74168" y="256540"/>
                </a:lnTo>
                <a:lnTo>
                  <a:pt x="74803" y="251460"/>
                </a:lnTo>
                <a:lnTo>
                  <a:pt x="75184" y="246380"/>
                </a:lnTo>
                <a:lnTo>
                  <a:pt x="75311" y="243840"/>
                </a:lnTo>
                <a:lnTo>
                  <a:pt x="75311" y="237490"/>
                </a:lnTo>
                <a:lnTo>
                  <a:pt x="65659" y="212090"/>
                </a:lnTo>
                <a:lnTo>
                  <a:pt x="62814" y="209550"/>
                </a:lnTo>
                <a:close/>
              </a:path>
              <a:path w="317500" h="325120">
                <a:moveTo>
                  <a:pt x="123062" y="266700"/>
                </a:moveTo>
                <a:lnTo>
                  <a:pt x="79121" y="309880"/>
                </a:lnTo>
                <a:lnTo>
                  <a:pt x="9325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17500" h="325120">
                <a:moveTo>
                  <a:pt x="44323" y="198120"/>
                </a:moveTo>
                <a:lnTo>
                  <a:pt x="36957" y="198120"/>
                </a:lnTo>
                <a:lnTo>
                  <a:pt x="33274" y="199390"/>
                </a:lnTo>
                <a:lnTo>
                  <a:pt x="29464" y="200660"/>
                </a:lnTo>
                <a:lnTo>
                  <a:pt x="15112" y="209550"/>
                </a:lnTo>
                <a:lnTo>
                  <a:pt x="9652" y="214630"/>
                </a:lnTo>
                <a:lnTo>
                  <a:pt x="6223" y="219710"/>
                </a:lnTo>
                <a:lnTo>
                  <a:pt x="4064" y="224790"/>
                </a:lnTo>
                <a:lnTo>
                  <a:pt x="1778" y="229870"/>
                </a:lnTo>
                <a:lnTo>
                  <a:pt x="508" y="234950"/>
                </a:lnTo>
                <a:lnTo>
                  <a:pt x="0" y="241300"/>
                </a:lnTo>
                <a:lnTo>
                  <a:pt x="8762" y="250190"/>
                </a:lnTo>
                <a:lnTo>
                  <a:pt x="8890" y="243840"/>
                </a:lnTo>
                <a:lnTo>
                  <a:pt x="9779" y="237490"/>
                </a:lnTo>
                <a:lnTo>
                  <a:pt x="13335" y="226060"/>
                </a:lnTo>
                <a:lnTo>
                  <a:pt x="16129" y="222250"/>
                </a:lnTo>
                <a:lnTo>
                  <a:pt x="20066" y="218440"/>
                </a:lnTo>
                <a:lnTo>
                  <a:pt x="22733" y="214630"/>
                </a:lnTo>
                <a:lnTo>
                  <a:pt x="25400" y="213360"/>
                </a:lnTo>
                <a:lnTo>
                  <a:pt x="28321" y="212090"/>
                </a:lnTo>
                <a:lnTo>
                  <a:pt x="31115" y="210820"/>
                </a:lnTo>
                <a:lnTo>
                  <a:pt x="34036" y="209550"/>
                </a:lnTo>
                <a:lnTo>
                  <a:pt x="62814" y="209550"/>
                </a:lnTo>
                <a:lnTo>
                  <a:pt x="58547" y="205740"/>
                </a:lnTo>
                <a:lnTo>
                  <a:pt x="55118" y="203200"/>
                </a:lnTo>
                <a:lnTo>
                  <a:pt x="48006" y="199390"/>
                </a:lnTo>
                <a:lnTo>
                  <a:pt x="44323" y="198120"/>
                </a:lnTo>
                <a:close/>
              </a:path>
              <a:path w="317500" h="325120">
                <a:moveTo>
                  <a:pt x="113188" y="133350"/>
                </a:moveTo>
                <a:lnTo>
                  <a:pt x="96396" y="133350"/>
                </a:lnTo>
                <a:lnTo>
                  <a:pt x="81915" y="142240"/>
                </a:lnTo>
                <a:lnTo>
                  <a:pt x="76106" y="149860"/>
                </a:lnTo>
                <a:lnTo>
                  <a:pt x="72596" y="157480"/>
                </a:lnTo>
                <a:lnTo>
                  <a:pt x="71395" y="166370"/>
                </a:lnTo>
                <a:lnTo>
                  <a:pt x="72517" y="175260"/>
                </a:lnTo>
                <a:lnTo>
                  <a:pt x="100584" y="218440"/>
                </a:lnTo>
                <a:lnTo>
                  <a:pt x="105872" y="223520"/>
                </a:lnTo>
                <a:lnTo>
                  <a:pt x="111077" y="228600"/>
                </a:lnTo>
                <a:lnTo>
                  <a:pt x="121285" y="236220"/>
                </a:lnTo>
                <a:lnTo>
                  <a:pt x="127889" y="240030"/>
                </a:lnTo>
                <a:lnTo>
                  <a:pt x="134239" y="242570"/>
                </a:lnTo>
                <a:lnTo>
                  <a:pt x="146304" y="245110"/>
                </a:lnTo>
                <a:lnTo>
                  <a:pt x="151892" y="245110"/>
                </a:lnTo>
                <a:lnTo>
                  <a:pt x="162306" y="242570"/>
                </a:lnTo>
                <a:lnTo>
                  <a:pt x="167005" y="240030"/>
                </a:lnTo>
                <a:lnTo>
                  <a:pt x="171196" y="234950"/>
                </a:lnTo>
                <a:lnTo>
                  <a:pt x="172720" y="233680"/>
                </a:lnTo>
                <a:lnTo>
                  <a:pt x="148048" y="233680"/>
                </a:lnTo>
                <a:lnTo>
                  <a:pt x="141097" y="232410"/>
                </a:lnTo>
                <a:lnTo>
                  <a:pt x="99028" y="200660"/>
                </a:lnTo>
                <a:lnTo>
                  <a:pt x="81782" y="167640"/>
                </a:lnTo>
                <a:lnTo>
                  <a:pt x="82121" y="161290"/>
                </a:lnTo>
                <a:lnTo>
                  <a:pt x="84294" y="154940"/>
                </a:lnTo>
                <a:lnTo>
                  <a:pt x="88265" y="149860"/>
                </a:lnTo>
                <a:lnTo>
                  <a:pt x="99052" y="143510"/>
                </a:lnTo>
                <a:lnTo>
                  <a:pt x="133746" y="143510"/>
                </a:lnTo>
                <a:lnTo>
                  <a:pt x="132314" y="142240"/>
                </a:lnTo>
                <a:lnTo>
                  <a:pt x="113188" y="133350"/>
                </a:lnTo>
                <a:close/>
              </a:path>
              <a:path w="317500" h="325120">
                <a:moveTo>
                  <a:pt x="133746" y="143510"/>
                </a:moveTo>
                <a:lnTo>
                  <a:pt x="99052" y="143510"/>
                </a:lnTo>
                <a:lnTo>
                  <a:pt x="112363" y="144780"/>
                </a:lnTo>
                <a:lnTo>
                  <a:pt x="128198" y="153670"/>
                </a:lnTo>
                <a:lnTo>
                  <a:pt x="146558" y="170180"/>
                </a:lnTo>
                <a:lnTo>
                  <a:pt x="152781" y="176530"/>
                </a:lnTo>
                <a:lnTo>
                  <a:pt x="157861" y="181610"/>
                </a:lnTo>
                <a:lnTo>
                  <a:pt x="171958" y="213360"/>
                </a:lnTo>
                <a:lnTo>
                  <a:pt x="170434" y="220980"/>
                </a:lnTo>
                <a:lnTo>
                  <a:pt x="168529" y="224790"/>
                </a:lnTo>
                <a:lnTo>
                  <a:pt x="165354" y="227330"/>
                </a:lnTo>
                <a:lnTo>
                  <a:pt x="160188" y="231140"/>
                </a:lnTo>
                <a:lnTo>
                  <a:pt x="154416" y="233680"/>
                </a:lnTo>
                <a:lnTo>
                  <a:pt x="172720" y="233680"/>
                </a:lnTo>
                <a:lnTo>
                  <a:pt x="175768" y="231140"/>
                </a:lnTo>
                <a:lnTo>
                  <a:pt x="178816" y="226060"/>
                </a:lnTo>
                <a:lnTo>
                  <a:pt x="181864" y="214630"/>
                </a:lnTo>
                <a:lnTo>
                  <a:pt x="181864" y="208280"/>
                </a:lnTo>
                <a:lnTo>
                  <a:pt x="167959" y="177800"/>
                </a:lnTo>
                <a:lnTo>
                  <a:pt x="163782" y="171450"/>
                </a:lnTo>
                <a:lnTo>
                  <a:pt x="159057" y="166370"/>
                </a:lnTo>
                <a:lnTo>
                  <a:pt x="153797" y="161290"/>
                </a:lnTo>
                <a:lnTo>
                  <a:pt x="133746" y="143510"/>
                </a:lnTo>
                <a:close/>
              </a:path>
              <a:path w="317500" h="325120">
                <a:moveTo>
                  <a:pt x="236474" y="118110"/>
                </a:moveTo>
                <a:lnTo>
                  <a:pt x="216281" y="118110"/>
                </a:lnTo>
                <a:lnTo>
                  <a:pt x="223139" y="120650"/>
                </a:lnTo>
                <a:lnTo>
                  <a:pt x="229235" y="127000"/>
                </a:lnTo>
                <a:lnTo>
                  <a:pt x="232537" y="130810"/>
                </a:lnTo>
                <a:lnTo>
                  <a:pt x="234696" y="133350"/>
                </a:lnTo>
                <a:lnTo>
                  <a:pt x="236982" y="140970"/>
                </a:lnTo>
                <a:lnTo>
                  <a:pt x="237236" y="144780"/>
                </a:lnTo>
                <a:lnTo>
                  <a:pt x="236220" y="151130"/>
                </a:lnTo>
                <a:lnTo>
                  <a:pt x="235077" y="154940"/>
                </a:lnTo>
                <a:lnTo>
                  <a:pt x="231267" y="161290"/>
                </a:lnTo>
                <a:lnTo>
                  <a:pt x="228981" y="163830"/>
                </a:lnTo>
                <a:lnTo>
                  <a:pt x="226187" y="166370"/>
                </a:lnTo>
                <a:lnTo>
                  <a:pt x="220686" y="171450"/>
                </a:lnTo>
                <a:lnTo>
                  <a:pt x="214471" y="175260"/>
                </a:lnTo>
                <a:lnTo>
                  <a:pt x="207541" y="177800"/>
                </a:lnTo>
                <a:lnTo>
                  <a:pt x="199898" y="180340"/>
                </a:lnTo>
                <a:lnTo>
                  <a:pt x="208534" y="189230"/>
                </a:lnTo>
                <a:lnTo>
                  <a:pt x="240157" y="165100"/>
                </a:lnTo>
                <a:lnTo>
                  <a:pt x="247650" y="140970"/>
                </a:lnTo>
                <a:lnTo>
                  <a:pt x="247015" y="135890"/>
                </a:lnTo>
                <a:lnTo>
                  <a:pt x="245364" y="132080"/>
                </a:lnTo>
                <a:lnTo>
                  <a:pt x="243586" y="127000"/>
                </a:lnTo>
                <a:lnTo>
                  <a:pt x="240665" y="121920"/>
                </a:lnTo>
                <a:lnTo>
                  <a:pt x="236474" y="118110"/>
                </a:lnTo>
                <a:close/>
              </a:path>
              <a:path w="317500" h="325120">
                <a:moveTo>
                  <a:pt x="190841" y="78740"/>
                </a:moveTo>
                <a:lnTo>
                  <a:pt x="172339" y="78740"/>
                </a:lnTo>
                <a:lnTo>
                  <a:pt x="177673" y="81280"/>
                </a:lnTo>
                <a:lnTo>
                  <a:pt x="183007" y="87630"/>
                </a:lnTo>
                <a:lnTo>
                  <a:pt x="188722" y="92710"/>
                </a:lnTo>
                <a:lnTo>
                  <a:pt x="191262" y="99060"/>
                </a:lnTo>
                <a:lnTo>
                  <a:pt x="189484" y="113030"/>
                </a:lnTo>
                <a:lnTo>
                  <a:pt x="185293" y="120650"/>
                </a:lnTo>
                <a:lnTo>
                  <a:pt x="177673" y="128270"/>
                </a:lnTo>
                <a:lnTo>
                  <a:pt x="171196" y="134620"/>
                </a:lnTo>
                <a:lnTo>
                  <a:pt x="178054" y="140970"/>
                </a:lnTo>
                <a:lnTo>
                  <a:pt x="185039" y="134620"/>
                </a:lnTo>
                <a:lnTo>
                  <a:pt x="191250" y="128270"/>
                </a:lnTo>
                <a:lnTo>
                  <a:pt x="197294" y="124460"/>
                </a:lnTo>
                <a:lnTo>
                  <a:pt x="203148" y="120650"/>
                </a:lnTo>
                <a:lnTo>
                  <a:pt x="208787" y="119380"/>
                </a:lnTo>
                <a:lnTo>
                  <a:pt x="216281" y="118110"/>
                </a:lnTo>
                <a:lnTo>
                  <a:pt x="236474" y="118110"/>
                </a:lnTo>
                <a:lnTo>
                  <a:pt x="235458" y="116840"/>
                </a:lnTo>
                <a:lnTo>
                  <a:pt x="194183" y="116840"/>
                </a:lnTo>
                <a:lnTo>
                  <a:pt x="198586" y="105410"/>
                </a:lnTo>
                <a:lnTo>
                  <a:pt x="199215" y="95250"/>
                </a:lnTo>
                <a:lnTo>
                  <a:pt x="196058" y="86360"/>
                </a:lnTo>
                <a:lnTo>
                  <a:pt x="190841" y="78740"/>
                </a:lnTo>
                <a:close/>
              </a:path>
              <a:path w="317500" h="325120">
                <a:moveTo>
                  <a:pt x="222885" y="109220"/>
                </a:moveTo>
                <a:lnTo>
                  <a:pt x="208280" y="109220"/>
                </a:lnTo>
                <a:lnTo>
                  <a:pt x="204597" y="111760"/>
                </a:lnTo>
                <a:lnTo>
                  <a:pt x="201041" y="113030"/>
                </a:lnTo>
                <a:lnTo>
                  <a:pt x="197612" y="114300"/>
                </a:lnTo>
                <a:lnTo>
                  <a:pt x="194437" y="116840"/>
                </a:lnTo>
                <a:lnTo>
                  <a:pt x="235458" y="116840"/>
                </a:lnTo>
                <a:lnTo>
                  <a:pt x="233426" y="114300"/>
                </a:lnTo>
                <a:lnTo>
                  <a:pt x="229997" y="113030"/>
                </a:lnTo>
                <a:lnTo>
                  <a:pt x="226441" y="111760"/>
                </a:lnTo>
                <a:lnTo>
                  <a:pt x="222885" y="109220"/>
                </a:lnTo>
                <a:close/>
              </a:path>
              <a:path w="317500" h="325120">
                <a:moveTo>
                  <a:pt x="254169" y="63500"/>
                </a:moveTo>
                <a:lnTo>
                  <a:pt x="244856" y="63500"/>
                </a:lnTo>
                <a:lnTo>
                  <a:pt x="243078" y="67310"/>
                </a:lnTo>
                <a:lnTo>
                  <a:pt x="242062" y="71120"/>
                </a:lnTo>
                <a:lnTo>
                  <a:pt x="241300" y="78740"/>
                </a:lnTo>
                <a:lnTo>
                  <a:pt x="241427" y="82550"/>
                </a:lnTo>
                <a:lnTo>
                  <a:pt x="264160" y="111760"/>
                </a:lnTo>
                <a:lnTo>
                  <a:pt x="268732" y="114300"/>
                </a:lnTo>
                <a:lnTo>
                  <a:pt x="282702" y="114300"/>
                </a:lnTo>
                <a:lnTo>
                  <a:pt x="287274" y="113030"/>
                </a:lnTo>
                <a:lnTo>
                  <a:pt x="291846" y="110490"/>
                </a:lnTo>
                <a:lnTo>
                  <a:pt x="296417" y="109220"/>
                </a:lnTo>
                <a:lnTo>
                  <a:pt x="300609" y="105410"/>
                </a:lnTo>
                <a:lnTo>
                  <a:pt x="303318" y="102870"/>
                </a:lnTo>
                <a:lnTo>
                  <a:pt x="272161" y="102870"/>
                </a:lnTo>
                <a:lnTo>
                  <a:pt x="268859" y="101600"/>
                </a:lnTo>
                <a:lnTo>
                  <a:pt x="265684" y="99060"/>
                </a:lnTo>
                <a:lnTo>
                  <a:pt x="262509" y="97790"/>
                </a:lnTo>
                <a:lnTo>
                  <a:pt x="259587" y="93980"/>
                </a:lnTo>
                <a:lnTo>
                  <a:pt x="256793" y="91440"/>
                </a:lnTo>
                <a:lnTo>
                  <a:pt x="254762" y="88900"/>
                </a:lnTo>
                <a:lnTo>
                  <a:pt x="251967" y="82550"/>
                </a:lnTo>
                <a:lnTo>
                  <a:pt x="251206" y="78740"/>
                </a:lnTo>
                <a:lnTo>
                  <a:pt x="251206" y="72390"/>
                </a:lnTo>
                <a:lnTo>
                  <a:pt x="251967" y="68580"/>
                </a:lnTo>
                <a:lnTo>
                  <a:pt x="253237" y="66040"/>
                </a:lnTo>
                <a:lnTo>
                  <a:pt x="254169" y="63500"/>
                </a:lnTo>
                <a:close/>
              </a:path>
              <a:path w="317500" h="325120">
                <a:moveTo>
                  <a:pt x="170180" y="67310"/>
                </a:moveTo>
                <a:lnTo>
                  <a:pt x="162433" y="68580"/>
                </a:lnTo>
                <a:lnTo>
                  <a:pt x="158623" y="69850"/>
                </a:lnTo>
                <a:lnTo>
                  <a:pt x="154812" y="72390"/>
                </a:lnTo>
                <a:lnTo>
                  <a:pt x="151130" y="73660"/>
                </a:lnTo>
                <a:lnTo>
                  <a:pt x="147701" y="76200"/>
                </a:lnTo>
                <a:lnTo>
                  <a:pt x="144653" y="80010"/>
                </a:lnTo>
                <a:lnTo>
                  <a:pt x="139983" y="85090"/>
                </a:lnTo>
                <a:lnTo>
                  <a:pt x="136064" y="90170"/>
                </a:lnTo>
                <a:lnTo>
                  <a:pt x="132883" y="96520"/>
                </a:lnTo>
                <a:lnTo>
                  <a:pt x="130429" y="104140"/>
                </a:lnTo>
                <a:lnTo>
                  <a:pt x="138430" y="111760"/>
                </a:lnTo>
                <a:lnTo>
                  <a:pt x="140073" y="104140"/>
                </a:lnTo>
                <a:lnTo>
                  <a:pt x="142525" y="99060"/>
                </a:lnTo>
                <a:lnTo>
                  <a:pt x="166751" y="78740"/>
                </a:lnTo>
                <a:lnTo>
                  <a:pt x="190841" y="78740"/>
                </a:lnTo>
                <a:lnTo>
                  <a:pt x="189103" y="76200"/>
                </a:lnTo>
                <a:lnTo>
                  <a:pt x="185674" y="73660"/>
                </a:lnTo>
                <a:lnTo>
                  <a:pt x="181864" y="71120"/>
                </a:lnTo>
                <a:lnTo>
                  <a:pt x="178054" y="69850"/>
                </a:lnTo>
                <a:lnTo>
                  <a:pt x="170180" y="67310"/>
                </a:lnTo>
                <a:close/>
              </a:path>
              <a:path w="317500" h="325120">
                <a:moveTo>
                  <a:pt x="305942" y="48260"/>
                </a:moveTo>
                <a:lnTo>
                  <a:pt x="282193" y="48260"/>
                </a:lnTo>
                <a:lnTo>
                  <a:pt x="285496" y="49530"/>
                </a:lnTo>
                <a:lnTo>
                  <a:pt x="291846" y="52070"/>
                </a:lnTo>
                <a:lnTo>
                  <a:pt x="294766" y="54610"/>
                </a:lnTo>
                <a:lnTo>
                  <a:pt x="297434" y="57150"/>
                </a:lnTo>
                <a:lnTo>
                  <a:pt x="300228" y="59690"/>
                </a:lnTo>
                <a:lnTo>
                  <a:pt x="302513" y="62230"/>
                </a:lnTo>
                <a:lnTo>
                  <a:pt x="305308" y="69850"/>
                </a:lnTo>
                <a:lnTo>
                  <a:pt x="305942" y="72390"/>
                </a:lnTo>
                <a:lnTo>
                  <a:pt x="305942" y="80010"/>
                </a:lnTo>
                <a:lnTo>
                  <a:pt x="285496" y="102870"/>
                </a:lnTo>
                <a:lnTo>
                  <a:pt x="303318" y="102870"/>
                </a:lnTo>
                <a:lnTo>
                  <a:pt x="317500" y="69850"/>
                </a:lnTo>
                <a:lnTo>
                  <a:pt x="316611" y="66040"/>
                </a:lnTo>
                <a:lnTo>
                  <a:pt x="312801" y="57150"/>
                </a:lnTo>
                <a:lnTo>
                  <a:pt x="309880" y="52070"/>
                </a:lnTo>
                <a:lnTo>
                  <a:pt x="305942" y="48260"/>
                </a:lnTo>
                <a:close/>
              </a:path>
              <a:path w="317500" h="325120">
                <a:moveTo>
                  <a:pt x="245364" y="0"/>
                </a:moveTo>
                <a:lnTo>
                  <a:pt x="233045" y="0"/>
                </a:lnTo>
                <a:lnTo>
                  <a:pt x="228854" y="1270"/>
                </a:lnTo>
                <a:lnTo>
                  <a:pt x="202946" y="30480"/>
                </a:lnTo>
                <a:lnTo>
                  <a:pt x="202692" y="38100"/>
                </a:lnTo>
                <a:lnTo>
                  <a:pt x="203454" y="41910"/>
                </a:lnTo>
                <a:lnTo>
                  <a:pt x="232918" y="66040"/>
                </a:lnTo>
                <a:lnTo>
                  <a:pt x="238760" y="66040"/>
                </a:lnTo>
                <a:lnTo>
                  <a:pt x="244856" y="63500"/>
                </a:lnTo>
                <a:lnTo>
                  <a:pt x="254169" y="63500"/>
                </a:lnTo>
                <a:lnTo>
                  <a:pt x="254635" y="62230"/>
                </a:lnTo>
                <a:lnTo>
                  <a:pt x="256666" y="59690"/>
                </a:lnTo>
                <a:lnTo>
                  <a:pt x="259334" y="57150"/>
                </a:lnTo>
                <a:lnTo>
                  <a:pt x="260307" y="55880"/>
                </a:lnTo>
                <a:lnTo>
                  <a:pt x="231140" y="55880"/>
                </a:lnTo>
                <a:lnTo>
                  <a:pt x="225552" y="53340"/>
                </a:lnTo>
                <a:lnTo>
                  <a:pt x="215646" y="41910"/>
                </a:lnTo>
                <a:lnTo>
                  <a:pt x="214376" y="39370"/>
                </a:lnTo>
                <a:lnTo>
                  <a:pt x="213741" y="36830"/>
                </a:lnTo>
                <a:lnTo>
                  <a:pt x="213614" y="30480"/>
                </a:lnTo>
                <a:lnTo>
                  <a:pt x="214122" y="27940"/>
                </a:lnTo>
                <a:lnTo>
                  <a:pt x="233426" y="10160"/>
                </a:lnTo>
                <a:lnTo>
                  <a:pt x="261048" y="10160"/>
                </a:lnTo>
                <a:lnTo>
                  <a:pt x="259968" y="8890"/>
                </a:lnTo>
                <a:lnTo>
                  <a:pt x="256793" y="6350"/>
                </a:lnTo>
                <a:lnTo>
                  <a:pt x="253237" y="3810"/>
                </a:lnTo>
                <a:lnTo>
                  <a:pt x="249301" y="2540"/>
                </a:lnTo>
                <a:lnTo>
                  <a:pt x="245364" y="0"/>
                </a:lnTo>
                <a:close/>
              </a:path>
              <a:path w="317500" h="325120">
                <a:moveTo>
                  <a:pt x="261048" y="10160"/>
                </a:moveTo>
                <a:lnTo>
                  <a:pt x="233426" y="10160"/>
                </a:lnTo>
                <a:lnTo>
                  <a:pt x="236347" y="11430"/>
                </a:lnTo>
                <a:lnTo>
                  <a:pt x="242062" y="11430"/>
                </a:lnTo>
                <a:lnTo>
                  <a:pt x="247650" y="13970"/>
                </a:lnTo>
                <a:lnTo>
                  <a:pt x="259207" y="30480"/>
                </a:lnTo>
                <a:lnTo>
                  <a:pt x="259207" y="36830"/>
                </a:lnTo>
                <a:lnTo>
                  <a:pt x="258699" y="39370"/>
                </a:lnTo>
                <a:lnTo>
                  <a:pt x="257556" y="41910"/>
                </a:lnTo>
                <a:lnTo>
                  <a:pt x="256539" y="45720"/>
                </a:lnTo>
                <a:lnTo>
                  <a:pt x="254888" y="46990"/>
                </a:lnTo>
                <a:lnTo>
                  <a:pt x="250443" y="52070"/>
                </a:lnTo>
                <a:lnTo>
                  <a:pt x="248031" y="53340"/>
                </a:lnTo>
                <a:lnTo>
                  <a:pt x="242443" y="55880"/>
                </a:lnTo>
                <a:lnTo>
                  <a:pt x="260307" y="55880"/>
                </a:lnTo>
                <a:lnTo>
                  <a:pt x="262255" y="53340"/>
                </a:lnTo>
                <a:lnTo>
                  <a:pt x="265303" y="52070"/>
                </a:lnTo>
                <a:lnTo>
                  <a:pt x="268732" y="50800"/>
                </a:lnTo>
                <a:lnTo>
                  <a:pt x="275336" y="48260"/>
                </a:lnTo>
                <a:lnTo>
                  <a:pt x="305942" y="48260"/>
                </a:lnTo>
                <a:lnTo>
                  <a:pt x="303657" y="45720"/>
                </a:lnTo>
                <a:lnTo>
                  <a:pt x="300863" y="44450"/>
                </a:lnTo>
                <a:lnTo>
                  <a:pt x="297941" y="41910"/>
                </a:lnTo>
                <a:lnTo>
                  <a:pt x="266827" y="41910"/>
                </a:lnTo>
                <a:lnTo>
                  <a:pt x="267715" y="39370"/>
                </a:lnTo>
                <a:lnTo>
                  <a:pt x="268224" y="35560"/>
                </a:lnTo>
                <a:lnTo>
                  <a:pt x="268478" y="33020"/>
                </a:lnTo>
                <a:lnTo>
                  <a:pt x="268478" y="26670"/>
                </a:lnTo>
                <a:lnTo>
                  <a:pt x="262128" y="11430"/>
                </a:lnTo>
                <a:lnTo>
                  <a:pt x="261048" y="10160"/>
                </a:lnTo>
                <a:close/>
              </a:path>
              <a:path w="317500" h="325120">
                <a:moveTo>
                  <a:pt x="284861" y="38100"/>
                </a:moveTo>
                <a:lnTo>
                  <a:pt x="281305" y="38100"/>
                </a:lnTo>
                <a:lnTo>
                  <a:pt x="274065" y="39370"/>
                </a:lnTo>
                <a:lnTo>
                  <a:pt x="270383" y="40640"/>
                </a:lnTo>
                <a:lnTo>
                  <a:pt x="266827" y="41910"/>
                </a:lnTo>
                <a:lnTo>
                  <a:pt x="297941" y="41910"/>
                </a:lnTo>
                <a:lnTo>
                  <a:pt x="294893" y="40640"/>
                </a:lnTo>
                <a:lnTo>
                  <a:pt x="291718" y="39370"/>
                </a:lnTo>
                <a:lnTo>
                  <a:pt x="288289" y="39370"/>
                </a:lnTo>
                <a:lnTo>
                  <a:pt x="284861" y="3810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6794500" y="5432729"/>
            <a:ext cx="318135" cy="327660"/>
          </a:xfrm>
          <a:custGeom>
            <a:avLst/>
            <a:gdLst/>
            <a:ahLst/>
            <a:cxnLst/>
            <a:rect l="l" t="t" r="r" b="b"/>
            <a:pathLst>
              <a:path w="318134" h="327660">
                <a:moveTo>
                  <a:pt x="63119" y="212090"/>
                </a:moveTo>
                <a:lnTo>
                  <a:pt x="40004" y="212090"/>
                </a:lnTo>
                <a:lnTo>
                  <a:pt x="46100" y="214629"/>
                </a:lnTo>
                <a:lnTo>
                  <a:pt x="51943" y="217169"/>
                </a:lnTo>
                <a:lnTo>
                  <a:pt x="54736" y="219709"/>
                </a:lnTo>
                <a:lnTo>
                  <a:pt x="57657" y="223519"/>
                </a:lnTo>
                <a:lnTo>
                  <a:pt x="59944" y="226059"/>
                </a:lnTo>
                <a:lnTo>
                  <a:pt x="61468" y="229869"/>
                </a:lnTo>
                <a:lnTo>
                  <a:pt x="63119" y="232409"/>
                </a:lnTo>
                <a:lnTo>
                  <a:pt x="64261" y="236219"/>
                </a:lnTo>
                <a:lnTo>
                  <a:pt x="64770" y="240029"/>
                </a:lnTo>
                <a:lnTo>
                  <a:pt x="65404" y="242569"/>
                </a:lnTo>
                <a:lnTo>
                  <a:pt x="65447" y="248919"/>
                </a:lnTo>
                <a:lnTo>
                  <a:pt x="65024" y="255269"/>
                </a:lnTo>
                <a:lnTo>
                  <a:pt x="64516" y="260350"/>
                </a:lnTo>
                <a:lnTo>
                  <a:pt x="63753" y="265429"/>
                </a:lnTo>
                <a:lnTo>
                  <a:pt x="62483" y="273050"/>
                </a:lnTo>
                <a:lnTo>
                  <a:pt x="61595" y="279400"/>
                </a:lnTo>
                <a:lnTo>
                  <a:pt x="60451" y="290829"/>
                </a:lnTo>
                <a:lnTo>
                  <a:pt x="60451" y="295909"/>
                </a:lnTo>
                <a:lnTo>
                  <a:pt x="61086" y="299719"/>
                </a:lnTo>
                <a:lnTo>
                  <a:pt x="61595" y="304800"/>
                </a:lnTo>
                <a:lnTo>
                  <a:pt x="77977" y="327659"/>
                </a:lnTo>
                <a:lnTo>
                  <a:pt x="93255" y="312419"/>
                </a:lnTo>
                <a:lnTo>
                  <a:pt x="78485" y="312419"/>
                </a:lnTo>
                <a:lnTo>
                  <a:pt x="77850" y="311150"/>
                </a:lnTo>
                <a:lnTo>
                  <a:pt x="76834" y="309879"/>
                </a:lnTo>
                <a:lnTo>
                  <a:pt x="76453" y="309879"/>
                </a:lnTo>
                <a:lnTo>
                  <a:pt x="76073" y="308609"/>
                </a:lnTo>
                <a:lnTo>
                  <a:pt x="74041" y="306069"/>
                </a:lnTo>
                <a:lnTo>
                  <a:pt x="72644" y="303529"/>
                </a:lnTo>
                <a:lnTo>
                  <a:pt x="70866" y="298450"/>
                </a:lnTo>
                <a:lnTo>
                  <a:pt x="70357" y="295909"/>
                </a:lnTo>
                <a:lnTo>
                  <a:pt x="70357" y="284479"/>
                </a:lnTo>
                <a:lnTo>
                  <a:pt x="70993" y="280669"/>
                </a:lnTo>
                <a:lnTo>
                  <a:pt x="71500" y="275590"/>
                </a:lnTo>
                <a:lnTo>
                  <a:pt x="72390" y="270509"/>
                </a:lnTo>
                <a:lnTo>
                  <a:pt x="73278" y="264159"/>
                </a:lnTo>
                <a:lnTo>
                  <a:pt x="74168" y="259079"/>
                </a:lnTo>
                <a:lnTo>
                  <a:pt x="74802" y="254000"/>
                </a:lnTo>
                <a:lnTo>
                  <a:pt x="75183" y="248919"/>
                </a:lnTo>
                <a:lnTo>
                  <a:pt x="75311" y="246379"/>
                </a:lnTo>
                <a:lnTo>
                  <a:pt x="75310" y="240029"/>
                </a:lnTo>
                <a:lnTo>
                  <a:pt x="74675" y="234950"/>
                </a:lnTo>
                <a:lnTo>
                  <a:pt x="73914" y="231140"/>
                </a:lnTo>
                <a:lnTo>
                  <a:pt x="72517" y="227329"/>
                </a:lnTo>
                <a:lnTo>
                  <a:pt x="70611" y="223519"/>
                </a:lnTo>
                <a:lnTo>
                  <a:pt x="68579" y="218440"/>
                </a:lnTo>
                <a:lnTo>
                  <a:pt x="65658" y="214629"/>
                </a:lnTo>
                <a:lnTo>
                  <a:pt x="63119" y="212090"/>
                </a:lnTo>
                <a:close/>
              </a:path>
              <a:path w="318134" h="327660">
                <a:moveTo>
                  <a:pt x="123190" y="269240"/>
                </a:moveTo>
                <a:lnTo>
                  <a:pt x="79121" y="312419"/>
                </a:lnTo>
                <a:lnTo>
                  <a:pt x="93255" y="312419"/>
                </a:lnTo>
                <a:lnTo>
                  <a:pt x="130175" y="275590"/>
                </a:lnTo>
                <a:lnTo>
                  <a:pt x="123190" y="269240"/>
                </a:lnTo>
                <a:close/>
              </a:path>
              <a:path w="318134" h="327660">
                <a:moveTo>
                  <a:pt x="44323" y="200659"/>
                </a:moveTo>
                <a:lnTo>
                  <a:pt x="36956" y="200659"/>
                </a:lnTo>
                <a:lnTo>
                  <a:pt x="25907" y="204469"/>
                </a:lnTo>
                <a:lnTo>
                  <a:pt x="22351" y="205740"/>
                </a:lnTo>
                <a:lnTo>
                  <a:pt x="18923" y="208279"/>
                </a:lnTo>
                <a:lnTo>
                  <a:pt x="18160" y="209550"/>
                </a:lnTo>
                <a:lnTo>
                  <a:pt x="17399" y="209550"/>
                </a:lnTo>
                <a:lnTo>
                  <a:pt x="15875" y="210819"/>
                </a:lnTo>
                <a:lnTo>
                  <a:pt x="15113" y="212090"/>
                </a:lnTo>
                <a:lnTo>
                  <a:pt x="9651" y="217169"/>
                </a:lnTo>
                <a:lnTo>
                  <a:pt x="6223" y="222250"/>
                </a:lnTo>
                <a:lnTo>
                  <a:pt x="1904" y="232409"/>
                </a:lnTo>
                <a:lnTo>
                  <a:pt x="507" y="237490"/>
                </a:lnTo>
                <a:lnTo>
                  <a:pt x="0" y="243840"/>
                </a:lnTo>
                <a:lnTo>
                  <a:pt x="8763" y="252729"/>
                </a:lnTo>
                <a:lnTo>
                  <a:pt x="8890" y="246379"/>
                </a:lnTo>
                <a:lnTo>
                  <a:pt x="9778" y="240029"/>
                </a:lnTo>
                <a:lnTo>
                  <a:pt x="13334" y="228600"/>
                </a:lnTo>
                <a:lnTo>
                  <a:pt x="16128" y="224790"/>
                </a:lnTo>
                <a:lnTo>
                  <a:pt x="20193" y="220979"/>
                </a:lnTo>
                <a:lnTo>
                  <a:pt x="22732" y="217169"/>
                </a:lnTo>
                <a:lnTo>
                  <a:pt x="25400" y="215900"/>
                </a:lnTo>
                <a:lnTo>
                  <a:pt x="34163" y="212090"/>
                </a:lnTo>
                <a:lnTo>
                  <a:pt x="63119" y="212090"/>
                </a:lnTo>
                <a:lnTo>
                  <a:pt x="61849" y="210819"/>
                </a:lnTo>
                <a:lnTo>
                  <a:pt x="58674" y="208279"/>
                </a:lnTo>
                <a:lnTo>
                  <a:pt x="55245" y="205740"/>
                </a:lnTo>
                <a:lnTo>
                  <a:pt x="51561" y="204469"/>
                </a:lnTo>
                <a:lnTo>
                  <a:pt x="48005" y="201929"/>
                </a:lnTo>
                <a:lnTo>
                  <a:pt x="44323" y="200659"/>
                </a:lnTo>
                <a:close/>
              </a:path>
              <a:path w="318134" h="327660">
                <a:moveTo>
                  <a:pt x="113188" y="135890"/>
                </a:moveTo>
                <a:lnTo>
                  <a:pt x="96396" y="135890"/>
                </a:lnTo>
                <a:lnTo>
                  <a:pt x="81915" y="144779"/>
                </a:lnTo>
                <a:lnTo>
                  <a:pt x="76106" y="152400"/>
                </a:lnTo>
                <a:lnTo>
                  <a:pt x="72596" y="160019"/>
                </a:lnTo>
                <a:lnTo>
                  <a:pt x="71395" y="168909"/>
                </a:lnTo>
                <a:lnTo>
                  <a:pt x="72517" y="177800"/>
                </a:lnTo>
                <a:lnTo>
                  <a:pt x="100583" y="220979"/>
                </a:lnTo>
                <a:lnTo>
                  <a:pt x="105890" y="226059"/>
                </a:lnTo>
                <a:lnTo>
                  <a:pt x="111125" y="231140"/>
                </a:lnTo>
                <a:lnTo>
                  <a:pt x="116264" y="234950"/>
                </a:lnTo>
                <a:lnTo>
                  <a:pt x="121284" y="238759"/>
                </a:lnTo>
                <a:lnTo>
                  <a:pt x="128016" y="242569"/>
                </a:lnTo>
                <a:lnTo>
                  <a:pt x="134239" y="245109"/>
                </a:lnTo>
                <a:lnTo>
                  <a:pt x="146303" y="247650"/>
                </a:lnTo>
                <a:lnTo>
                  <a:pt x="151892" y="247650"/>
                </a:lnTo>
                <a:lnTo>
                  <a:pt x="162305" y="245109"/>
                </a:lnTo>
                <a:lnTo>
                  <a:pt x="167004" y="242569"/>
                </a:lnTo>
                <a:lnTo>
                  <a:pt x="171196" y="237490"/>
                </a:lnTo>
                <a:lnTo>
                  <a:pt x="172720" y="236219"/>
                </a:lnTo>
                <a:lnTo>
                  <a:pt x="148048" y="236219"/>
                </a:lnTo>
                <a:lnTo>
                  <a:pt x="141097" y="234950"/>
                </a:lnTo>
                <a:lnTo>
                  <a:pt x="99028" y="203200"/>
                </a:lnTo>
                <a:lnTo>
                  <a:pt x="81837" y="170179"/>
                </a:lnTo>
                <a:lnTo>
                  <a:pt x="82184" y="163829"/>
                </a:lnTo>
                <a:lnTo>
                  <a:pt x="84365" y="157479"/>
                </a:lnTo>
                <a:lnTo>
                  <a:pt x="88392" y="152400"/>
                </a:lnTo>
                <a:lnTo>
                  <a:pt x="99107" y="146050"/>
                </a:lnTo>
                <a:lnTo>
                  <a:pt x="133746" y="146050"/>
                </a:lnTo>
                <a:lnTo>
                  <a:pt x="132314" y="144779"/>
                </a:lnTo>
                <a:lnTo>
                  <a:pt x="113188" y="135890"/>
                </a:lnTo>
                <a:close/>
              </a:path>
              <a:path w="318134" h="327660">
                <a:moveTo>
                  <a:pt x="133746" y="146050"/>
                </a:moveTo>
                <a:lnTo>
                  <a:pt x="99107" y="146050"/>
                </a:lnTo>
                <a:lnTo>
                  <a:pt x="112395" y="147319"/>
                </a:lnTo>
                <a:lnTo>
                  <a:pt x="128254" y="156209"/>
                </a:lnTo>
                <a:lnTo>
                  <a:pt x="146684" y="172719"/>
                </a:lnTo>
                <a:lnTo>
                  <a:pt x="152780" y="179069"/>
                </a:lnTo>
                <a:lnTo>
                  <a:pt x="157860" y="184150"/>
                </a:lnTo>
                <a:lnTo>
                  <a:pt x="165734" y="195579"/>
                </a:lnTo>
                <a:lnTo>
                  <a:pt x="168528" y="200659"/>
                </a:lnTo>
                <a:lnTo>
                  <a:pt x="171576" y="210819"/>
                </a:lnTo>
                <a:lnTo>
                  <a:pt x="172084" y="215900"/>
                </a:lnTo>
                <a:lnTo>
                  <a:pt x="171196" y="219709"/>
                </a:lnTo>
                <a:lnTo>
                  <a:pt x="170433" y="223519"/>
                </a:lnTo>
                <a:lnTo>
                  <a:pt x="168528" y="227329"/>
                </a:lnTo>
                <a:lnTo>
                  <a:pt x="165353" y="229869"/>
                </a:lnTo>
                <a:lnTo>
                  <a:pt x="160188" y="233679"/>
                </a:lnTo>
                <a:lnTo>
                  <a:pt x="154416" y="236219"/>
                </a:lnTo>
                <a:lnTo>
                  <a:pt x="172720" y="236219"/>
                </a:lnTo>
                <a:lnTo>
                  <a:pt x="175768" y="233679"/>
                </a:lnTo>
                <a:lnTo>
                  <a:pt x="178816" y="228600"/>
                </a:lnTo>
                <a:lnTo>
                  <a:pt x="181864" y="217169"/>
                </a:lnTo>
                <a:lnTo>
                  <a:pt x="181864" y="210819"/>
                </a:lnTo>
                <a:lnTo>
                  <a:pt x="167977" y="180340"/>
                </a:lnTo>
                <a:lnTo>
                  <a:pt x="163829" y="173990"/>
                </a:lnTo>
                <a:lnTo>
                  <a:pt x="159111" y="168909"/>
                </a:lnTo>
                <a:lnTo>
                  <a:pt x="153797" y="163829"/>
                </a:lnTo>
                <a:lnTo>
                  <a:pt x="133746" y="146050"/>
                </a:lnTo>
                <a:close/>
              </a:path>
              <a:path w="318134" h="327660">
                <a:moveTo>
                  <a:pt x="168655" y="60959"/>
                </a:moveTo>
                <a:lnTo>
                  <a:pt x="160147" y="69850"/>
                </a:lnTo>
                <a:lnTo>
                  <a:pt x="162559" y="76200"/>
                </a:lnTo>
                <a:lnTo>
                  <a:pt x="164719" y="83819"/>
                </a:lnTo>
                <a:lnTo>
                  <a:pt x="173180" y="123189"/>
                </a:lnTo>
                <a:lnTo>
                  <a:pt x="174180" y="130809"/>
                </a:lnTo>
                <a:lnTo>
                  <a:pt x="175085" y="137159"/>
                </a:lnTo>
                <a:lnTo>
                  <a:pt x="175895" y="143509"/>
                </a:lnTo>
                <a:lnTo>
                  <a:pt x="177228" y="157479"/>
                </a:lnTo>
                <a:lnTo>
                  <a:pt x="177752" y="163829"/>
                </a:lnTo>
                <a:lnTo>
                  <a:pt x="178180" y="170179"/>
                </a:lnTo>
                <a:lnTo>
                  <a:pt x="185420" y="176529"/>
                </a:lnTo>
                <a:lnTo>
                  <a:pt x="200613" y="161290"/>
                </a:lnTo>
                <a:lnTo>
                  <a:pt x="187198" y="161290"/>
                </a:lnTo>
                <a:lnTo>
                  <a:pt x="186181" y="151129"/>
                </a:lnTo>
                <a:lnTo>
                  <a:pt x="184911" y="139700"/>
                </a:lnTo>
                <a:lnTo>
                  <a:pt x="184023" y="133350"/>
                </a:lnTo>
                <a:lnTo>
                  <a:pt x="183006" y="127000"/>
                </a:lnTo>
                <a:lnTo>
                  <a:pt x="181864" y="119380"/>
                </a:lnTo>
                <a:lnTo>
                  <a:pt x="177546" y="97789"/>
                </a:lnTo>
                <a:lnTo>
                  <a:pt x="175641" y="90169"/>
                </a:lnTo>
                <a:lnTo>
                  <a:pt x="173481" y="81280"/>
                </a:lnTo>
                <a:lnTo>
                  <a:pt x="188803" y="81280"/>
                </a:lnTo>
                <a:lnTo>
                  <a:pt x="168655" y="60959"/>
                </a:lnTo>
                <a:close/>
              </a:path>
              <a:path w="318134" h="327660">
                <a:moveTo>
                  <a:pt x="188803" y="81280"/>
                </a:moveTo>
                <a:lnTo>
                  <a:pt x="173481" y="81280"/>
                </a:lnTo>
                <a:lnTo>
                  <a:pt x="220091" y="128269"/>
                </a:lnTo>
                <a:lnTo>
                  <a:pt x="187198" y="161290"/>
                </a:lnTo>
                <a:lnTo>
                  <a:pt x="200613" y="161290"/>
                </a:lnTo>
                <a:lnTo>
                  <a:pt x="227202" y="134619"/>
                </a:lnTo>
                <a:lnTo>
                  <a:pt x="242273" y="134619"/>
                </a:lnTo>
                <a:lnTo>
                  <a:pt x="234950" y="127000"/>
                </a:lnTo>
                <a:lnTo>
                  <a:pt x="241242" y="120650"/>
                </a:lnTo>
                <a:lnTo>
                  <a:pt x="227838" y="120650"/>
                </a:lnTo>
                <a:lnTo>
                  <a:pt x="188803" y="81280"/>
                </a:lnTo>
                <a:close/>
              </a:path>
              <a:path w="318134" h="327660">
                <a:moveTo>
                  <a:pt x="242273" y="134619"/>
                </a:moveTo>
                <a:lnTo>
                  <a:pt x="227202" y="134619"/>
                </a:lnTo>
                <a:lnTo>
                  <a:pt x="249047" y="157479"/>
                </a:lnTo>
                <a:lnTo>
                  <a:pt x="256921" y="149859"/>
                </a:lnTo>
                <a:lnTo>
                  <a:pt x="242273" y="134619"/>
                </a:lnTo>
                <a:close/>
              </a:path>
              <a:path w="318134" h="327660">
                <a:moveTo>
                  <a:pt x="241680" y="106680"/>
                </a:moveTo>
                <a:lnTo>
                  <a:pt x="227838" y="120650"/>
                </a:lnTo>
                <a:lnTo>
                  <a:pt x="241242" y="120650"/>
                </a:lnTo>
                <a:lnTo>
                  <a:pt x="248793" y="113030"/>
                </a:lnTo>
                <a:lnTo>
                  <a:pt x="241680" y="106680"/>
                </a:lnTo>
                <a:close/>
              </a:path>
              <a:path w="318134" h="327660">
                <a:moveTo>
                  <a:pt x="248951" y="0"/>
                </a:moveTo>
                <a:lnTo>
                  <a:pt x="232159" y="0"/>
                </a:lnTo>
                <a:lnTo>
                  <a:pt x="217677" y="8889"/>
                </a:lnTo>
                <a:lnTo>
                  <a:pt x="211869" y="16509"/>
                </a:lnTo>
                <a:lnTo>
                  <a:pt x="208359" y="24130"/>
                </a:lnTo>
                <a:lnTo>
                  <a:pt x="207158" y="33019"/>
                </a:lnTo>
                <a:lnTo>
                  <a:pt x="208279" y="41909"/>
                </a:lnTo>
                <a:lnTo>
                  <a:pt x="236347" y="85089"/>
                </a:lnTo>
                <a:lnTo>
                  <a:pt x="241653" y="90169"/>
                </a:lnTo>
                <a:lnTo>
                  <a:pt x="246887" y="95250"/>
                </a:lnTo>
                <a:lnTo>
                  <a:pt x="252027" y="99059"/>
                </a:lnTo>
                <a:lnTo>
                  <a:pt x="257048" y="102869"/>
                </a:lnTo>
                <a:lnTo>
                  <a:pt x="263778" y="106680"/>
                </a:lnTo>
                <a:lnTo>
                  <a:pt x="270128" y="109219"/>
                </a:lnTo>
                <a:lnTo>
                  <a:pt x="282067" y="111759"/>
                </a:lnTo>
                <a:lnTo>
                  <a:pt x="287654" y="111759"/>
                </a:lnTo>
                <a:lnTo>
                  <a:pt x="298069" y="109219"/>
                </a:lnTo>
                <a:lnTo>
                  <a:pt x="302768" y="106680"/>
                </a:lnTo>
                <a:lnTo>
                  <a:pt x="307085" y="101600"/>
                </a:lnTo>
                <a:lnTo>
                  <a:pt x="283811" y="101600"/>
                </a:lnTo>
                <a:lnTo>
                  <a:pt x="276859" y="99059"/>
                </a:lnTo>
                <a:lnTo>
                  <a:pt x="234791" y="67309"/>
                </a:lnTo>
                <a:lnTo>
                  <a:pt x="217600" y="34289"/>
                </a:lnTo>
                <a:lnTo>
                  <a:pt x="217947" y="27939"/>
                </a:lnTo>
                <a:lnTo>
                  <a:pt x="220128" y="21589"/>
                </a:lnTo>
                <a:lnTo>
                  <a:pt x="224154" y="16509"/>
                </a:lnTo>
                <a:lnTo>
                  <a:pt x="234870" y="10159"/>
                </a:lnTo>
                <a:lnTo>
                  <a:pt x="268077" y="10159"/>
                </a:lnTo>
                <a:lnTo>
                  <a:pt x="248951" y="0"/>
                </a:lnTo>
                <a:close/>
              </a:path>
              <a:path w="318134" h="327660">
                <a:moveTo>
                  <a:pt x="268077" y="10159"/>
                </a:moveTo>
                <a:lnTo>
                  <a:pt x="234870" y="10159"/>
                </a:lnTo>
                <a:lnTo>
                  <a:pt x="248157" y="11430"/>
                </a:lnTo>
                <a:lnTo>
                  <a:pt x="264017" y="20319"/>
                </a:lnTo>
                <a:lnTo>
                  <a:pt x="293624" y="48259"/>
                </a:lnTo>
                <a:lnTo>
                  <a:pt x="305816" y="69850"/>
                </a:lnTo>
                <a:lnTo>
                  <a:pt x="307467" y="74930"/>
                </a:lnTo>
                <a:lnTo>
                  <a:pt x="301117" y="93980"/>
                </a:lnTo>
                <a:lnTo>
                  <a:pt x="295951" y="99059"/>
                </a:lnTo>
                <a:lnTo>
                  <a:pt x="290179" y="100330"/>
                </a:lnTo>
                <a:lnTo>
                  <a:pt x="283811" y="101600"/>
                </a:lnTo>
                <a:lnTo>
                  <a:pt x="307085" y="101600"/>
                </a:lnTo>
                <a:lnTo>
                  <a:pt x="317753" y="76200"/>
                </a:lnTo>
                <a:lnTo>
                  <a:pt x="316229" y="69850"/>
                </a:lnTo>
                <a:lnTo>
                  <a:pt x="314832" y="63500"/>
                </a:lnTo>
                <a:lnTo>
                  <a:pt x="311784" y="55880"/>
                </a:lnTo>
                <a:lnTo>
                  <a:pt x="307467" y="49530"/>
                </a:lnTo>
                <a:lnTo>
                  <a:pt x="303847" y="44450"/>
                </a:lnTo>
                <a:lnTo>
                  <a:pt x="299656" y="38100"/>
                </a:lnTo>
                <a:lnTo>
                  <a:pt x="294894" y="33019"/>
                </a:lnTo>
                <a:lnTo>
                  <a:pt x="289559" y="27939"/>
                </a:lnTo>
                <a:lnTo>
                  <a:pt x="268077" y="1015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 txBox="1"/>
          <p:nvPr/>
        </p:nvSpPr>
        <p:spPr>
          <a:xfrm>
            <a:off x="516653" y="3125699"/>
            <a:ext cx="262890" cy="882015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No. </a:t>
            </a: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of</a:t>
            </a:r>
            <a:r>
              <a:rPr sz="1400" b="0" spc="-9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Jobs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1182624" y="6088379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09" h="106679">
                <a:moveTo>
                  <a:pt x="0" y="106680"/>
                </a:moveTo>
                <a:lnTo>
                  <a:pt x="105156" y="106680"/>
                </a:lnTo>
                <a:lnTo>
                  <a:pt x="1051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1324102" y="6011367"/>
            <a:ext cx="24034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No.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of Existing Operations</a:t>
            </a:r>
            <a:r>
              <a:rPr sz="1400" b="0" spc="-3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Jobs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4427220" y="6088379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80"/>
                </a:moveTo>
                <a:lnTo>
                  <a:pt x="106679" y="106680"/>
                </a:lnTo>
                <a:lnTo>
                  <a:pt x="106679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 txBox="1"/>
          <p:nvPr/>
        </p:nvSpPr>
        <p:spPr>
          <a:xfrm>
            <a:off x="4570603" y="6011367"/>
            <a:ext cx="2172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No.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of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New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Operations</a:t>
            </a:r>
            <a:r>
              <a:rPr sz="1400" b="0" spc="-6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Jobs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1737085" y="6386933"/>
            <a:ext cx="13970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000" b="0" spc="-10" dirty="0">
                <a:solidFill>
                  <a:srgbClr val="797979"/>
                </a:solidFill>
                <a:latin typeface="Segoe UI Semilight"/>
                <a:cs typeface="Segoe UI Semilight"/>
              </a:rPr>
              <a:t>10</a:t>
            </a:r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7789291" y="1622492"/>
            <a:ext cx="1742439" cy="198564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1155"/>
              </a:spcBef>
            </a:pPr>
            <a:r>
              <a:rPr sz="3700" b="1" spc="10" dirty="0">
                <a:solidFill>
                  <a:srgbClr val="0E3B4F"/>
                </a:solidFill>
                <a:latin typeface="Segoe UI Semibold"/>
                <a:cs typeface="Segoe UI Semibold"/>
              </a:rPr>
              <a:t>3,600+</a:t>
            </a:r>
            <a:endParaRPr sz="3700">
              <a:latin typeface="Segoe UI Semibold"/>
              <a:cs typeface="Segoe UI Semibold"/>
            </a:endParaRPr>
          </a:p>
          <a:p>
            <a:pPr marL="102235">
              <a:lnSpc>
                <a:spcPct val="100000"/>
              </a:lnSpc>
              <a:spcBef>
                <a:spcPts val="445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Mine</a:t>
            </a:r>
            <a:r>
              <a:rPr sz="1600" b="1" spc="-100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Operations</a:t>
            </a:r>
            <a:endParaRPr sz="1600">
              <a:latin typeface="Segoe UI Semibold"/>
              <a:cs typeface="Segoe UI Semibold"/>
            </a:endParaRPr>
          </a:p>
          <a:p>
            <a:pPr marL="299085">
              <a:lnSpc>
                <a:spcPct val="100000"/>
              </a:lnSpc>
            </a:pP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Jobs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in</a:t>
            </a:r>
            <a:r>
              <a:rPr sz="1600" b="1" spc="-20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2020</a:t>
            </a:r>
            <a:endParaRPr sz="1600">
              <a:latin typeface="Segoe UI Semibold"/>
              <a:cs typeface="Segoe UI Semibold"/>
            </a:endParaRPr>
          </a:p>
          <a:p>
            <a:pPr marL="12065" marR="5080" indent="1270" algn="ctr">
              <a:lnSpc>
                <a:spcPct val="100000"/>
              </a:lnSpc>
              <a:spcBef>
                <a:spcPts val="61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for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6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operating mines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 Northwestern</a:t>
            </a:r>
            <a:r>
              <a:rPr sz="14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7783194" y="3743676"/>
            <a:ext cx="1754505" cy="220091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28270">
              <a:lnSpc>
                <a:spcPct val="100000"/>
              </a:lnSpc>
              <a:spcBef>
                <a:spcPts val="1170"/>
              </a:spcBef>
            </a:pPr>
            <a:r>
              <a:rPr sz="3700" b="1" spc="10" dirty="0">
                <a:solidFill>
                  <a:srgbClr val="EE5A27"/>
                </a:solidFill>
                <a:latin typeface="Segoe UI Semibold"/>
                <a:cs typeface="Segoe UI Semibold"/>
              </a:rPr>
              <a:t>2,000+</a:t>
            </a:r>
            <a:endParaRPr sz="3700">
              <a:latin typeface="Segoe UI Semibold"/>
              <a:cs typeface="Segoe UI Semibold"/>
            </a:endParaRPr>
          </a:p>
          <a:p>
            <a:pPr marL="43180" marR="36195" algn="ctr">
              <a:lnSpc>
                <a:spcPct val="100000"/>
              </a:lnSpc>
              <a:spcBef>
                <a:spcPts val="445"/>
              </a:spcBef>
            </a:pPr>
            <a:r>
              <a:rPr sz="1600" b="1" spc="-20" dirty="0">
                <a:solidFill>
                  <a:srgbClr val="EE5A27"/>
                </a:solidFill>
                <a:latin typeface="Segoe UI Semibold"/>
                <a:cs typeface="Segoe UI Semibold"/>
              </a:rPr>
              <a:t>Peak</a:t>
            </a:r>
            <a:r>
              <a:rPr sz="1600" b="1" spc="-50" dirty="0">
                <a:solidFill>
                  <a:srgbClr val="EE5A27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EE5A27"/>
                </a:solidFill>
                <a:latin typeface="Segoe UI Semibold"/>
                <a:cs typeface="Segoe UI Semibold"/>
              </a:rPr>
              <a:t>Construction  Jobs </a:t>
            </a:r>
            <a:r>
              <a:rPr sz="1600" b="1" spc="-5" dirty="0">
                <a:solidFill>
                  <a:srgbClr val="EE5A27"/>
                </a:solidFill>
                <a:latin typeface="Segoe UI Semibold"/>
                <a:cs typeface="Segoe UI Semibold"/>
              </a:rPr>
              <a:t>in</a:t>
            </a:r>
            <a:r>
              <a:rPr sz="1600" b="1" spc="-20" dirty="0">
                <a:solidFill>
                  <a:srgbClr val="EE5A27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EE5A27"/>
                </a:solidFill>
                <a:latin typeface="Segoe UI Semibold"/>
                <a:cs typeface="Segoe UI Semibold"/>
              </a:rPr>
              <a:t>2023</a:t>
            </a:r>
            <a:endParaRPr sz="1600">
              <a:latin typeface="Segoe UI Semibold"/>
              <a:cs typeface="Segoe UI Semibold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61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for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15  major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</a:t>
            </a:r>
            <a:r>
              <a:rPr sz="1400" b="0" spc="-6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 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Northwestern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9901173" y="1595724"/>
            <a:ext cx="1725295" cy="1774189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170"/>
              </a:spcBef>
            </a:pPr>
            <a:r>
              <a:rPr sz="3700" b="1" spc="10" dirty="0">
                <a:solidFill>
                  <a:srgbClr val="0F7E89"/>
                </a:solidFill>
                <a:latin typeface="Segoe UI Semibold"/>
                <a:cs typeface="Segoe UI Semibold"/>
              </a:rPr>
              <a:t>100%</a:t>
            </a:r>
            <a:endParaRPr sz="3700">
              <a:latin typeface="Segoe UI Semibold"/>
              <a:cs typeface="Segoe UI Semibold"/>
            </a:endParaRPr>
          </a:p>
          <a:p>
            <a:pPr marL="109855" marR="102235" algn="ctr">
              <a:lnSpc>
                <a:spcPct val="100000"/>
              </a:lnSpc>
              <a:spcBef>
                <a:spcPts val="445"/>
              </a:spcBef>
            </a:pP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Increase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in</a:t>
            </a:r>
            <a:r>
              <a:rPr sz="1600" b="1" spc="-55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Mine  Operations</a:t>
            </a:r>
            <a:r>
              <a:rPr sz="1600" b="1" spc="-70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Jobs</a:t>
            </a:r>
            <a:endParaRPr sz="1600">
              <a:latin typeface="Segoe UI Semibold"/>
              <a:cs typeface="Segoe UI Semibold"/>
            </a:endParaRPr>
          </a:p>
          <a:p>
            <a:pPr marL="12065" marR="5080" indent="1270" algn="ctr">
              <a:lnSpc>
                <a:spcPct val="100000"/>
              </a:lnSpc>
              <a:spcBef>
                <a:spcPts val="61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peak at  7,400+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total</a:t>
            </a:r>
            <a:r>
              <a:rPr sz="1400" b="0" spc="-4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positions.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9835642" y="3695155"/>
            <a:ext cx="1856105" cy="2200275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1170"/>
              </a:spcBef>
            </a:pPr>
            <a:r>
              <a:rPr sz="3700" b="1" spc="10" dirty="0">
                <a:solidFill>
                  <a:srgbClr val="035244"/>
                </a:solidFill>
                <a:latin typeface="Segoe UI Semibold"/>
                <a:cs typeface="Segoe UI Semibold"/>
              </a:rPr>
              <a:t>7,000+</a:t>
            </a:r>
            <a:endParaRPr sz="3700">
              <a:latin typeface="Segoe UI Semibold"/>
              <a:cs typeface="Segoe UI Semibold"/>
            </a:endParaRPr>
          </a:p>
          <a:p>
            <a:pPr marL="12700" marR="5080" indent="1270" algn="ctr">
              <a:lnSpc>
                <a:spcPct val="100000"/>
              </a:lnSpc>
              <a:spcBef>
                <a:spcPts val="445"/>
              </a:spcBef>
            </a:pPr>
            <a:r>
              <a:rPr sz="1600" b="1" spc="-20" dirty="0">
                <a:solidFill>
                  <a:srgbClr val="035244"/>
                </a:solidFill>
                <a:latin typeface="Segoe UI Semibold"/>
                <a:cs typeface="Segoe UI Semibold"/>
              </a:rPr>
              <a:t>Peak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Mining </a:t>
            </a: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Jobs 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between</a:t>
            </a:r>
            <a:r>
              <a:rPr sz="1600" b="1" spc="-65" dirty="0">
                <a:solidFill>
                  <a:srgbClr val="035244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2023-2028</a:t>
            </a:r>
            <a:endParaRPr sz="1600">
              <a:latin typeface="Segoe UI Semibold"/>
              <a:cs typeface="Segoe UI Semibold"/>
            </a:endParaRPr>
          </a:p>
          <a:p>
            <a:pPr marL="27305" marR="17780" algn="ctr">
              <a:lnSpc>
                <a:spcPct val="100000"/>
              </a:lnSpc>
              <a:spcBef>
                <a:spcPts val="605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jobs</a:t>
            </a:r>
            <a:r>
              <a:rPr sz="14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required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for construction and  operation </a:t>
            </a:r>
            <a:r>
              <a:rPr sz="14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new and  existing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mines.</a:t>
            </a:r>
            <a:endParaRPr sz="14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551" y="511286"/>
            <a:ext cx="9956165" cy="855980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635"/>
              </a:spcBef>
            </a:pPr>
            <a:r>
              <a:rPr spc="-20" dirty="0"/>
              <a:t>Workforce </a:t>
            </a:r>
            <a:r>
              <a:rPr spc="-35" dirty="0"/>
              <a:t>Training </a:t>
            </a:r>
            <a:r>
              <a:rPr spc="-5" dirty="0"/>
              <a:t>and</a:t>
            </a:r>
            <a:r>
              <a:rPr spc="114" dirty="0"/>
              <a:t> </a:t>
            </a:r>
            <a:r>
              <a:rPr spc="-10" dirty="0"/>
              <a:t>Development</a:t>
            </a: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900" spc="-5" dirty="0">
                <a:solidFill>
                  <a:srgbClr val="0074AD"/>
                </a:solidFill>
              </a:rPr>
              <a:t>Northwestern </a:t>
            </a:r>
            <a:r>
              <a:rPr sz="1900" spc="-10" dirty="0">
                <a:solidFill>
                  <a:srgbClr val="0074AD"/>
                </a:solidFill>
              </a:rPr>
              <a:t>Ontario Estimated Mining </a:t>
            </a:r>
            <a:r>
              <a:rPr sz="1900" spc="-15" dirty="0">
                <a:solidFill>
                  <a:srgbClr val="0074AD"/>
                </a:solidFill>
              </a:rPr>
              <a:t>Occupation </a:t>
            </a:r>
            <a:r>
              <a:rPr sz="1900" spc="-10" dirty="0">
                <a:solidFill>
                  <a:srgbClr val="0074AD"/>
                </a:solidFill>
              </a:rPr>
              <a:t>Distribution (Current and </a:t>
            </a:r>
            <a:r>
              <a:rPr sz="1900" spc="-25" dirty="0">
                <a:solidFill>
                  <a:srgbClr val="0074AD"/>
                </a:solidFill>
              </a:rPr>
              <a:t>Peak</a:t>
            </a:r>
            <a:r>
              <a:rPr sz="1900" spc="35" dirty="0">
                <a:solidFill>
                  <a:srgbClr val="0074AD"/>
                </a:solidFill>
              </a:rPr>
              <a:t> </a:t>
            </a:r>
            <a:r>
              <a:rPr sz="1900" spc="-10" dirty="0">
                <a:solidFill>
                  <a:srgbClr val="0074AD"/>
                </a:solidFill>
              </a:rPr>
              <a:t>Levels)</a:t>
            </a:r>
            <a:endParaRPr sz="1900"/>
          </a:p>
        </p:txBody>
      </p:sp>
      <p:sp>
        <p:nvSpPr>
          <p:cNvPr id="3" name="object 3"/>
          <p:cNvSpPr/>
          <p:nvPr/>
        </p:nvSpPr>
        <p:spPr>
          <a:xfrm>
            <a:off x="5577840" y="1729739"/>
            <a:ext cx="0" cy="2936875"/>
          </a:xfrm>
          <a:custGeom>
            <a:avLst/>
            <a:gdLst/>
            <a:ahLst/>
            <a:cxnLst/>
            <a:rect l="l" t="t" r="r" b="b"/>
            <a:pathLst>
              <a:path h="2936875">
                <a:moveTo>
                  <a:pt x="0" y="0"/>
                </a:moveTo>
                <a:lnTo>
                  <a:pt x="0" y="293674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77840" y="4796028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81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577840" y="5237988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0"/>
                </a:moveTo>
                <a:lnTo>
                  <a:pt x="0" y="259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31152" y="1729739"/>
            <a:ext cx="0" cy="3378835"/>
          </a:xfrm>
          <a:custGeom>
            <a:avLst/>
            <a:gdLst/>
            <a:ahLst/>
            <a:cxnLst/>
            <a:rect l="l" t="t" r="r" b="b"/>
            <a:pathLst>
              <a:path h="3378835">
                <a:moveTo>
                  <a:pt x="0" y="0"/>
                </a:moveTo>
                <a:lnTo>
                  <a:pt x="0" y="33787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31152" y="5237988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0"/>
                </a:moveTo>
                <a:lnTo>
                  <a:pt x="0" y="259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82940" y="1729739"/>
            <a:ext cx="0" cy="3534410"/>
          </a:xfrm>
          <a:custGeom>
            <a:avLst/>
            <a:gdLst/>
            <a:ahLst/>
            <a:cxnLst/>
            <a:rect l="l" t="t" r="r" b="b"/>
            <a:pathLst>
              <a:path h="3534410">
                <a:moveTo>
                  <a:pt x="0" y="0"/>
                </a:moveTo>
                <a:lnTo>
                  <a:pt x="0" y="353415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24528" y="4224528"/>
            <a:ext cx="1103630" cy="129539"/>
          </a:xfrm>
          <a:custGeom>
            <a:avLst/>
            <a:gdLst/>
            <a:ahLst/>
            <a:cxnLst/>
            <a:rect l="l" t="t" r="r" b="b"/>
            <a:pathLst>
              <a:path w="1103629" h="129539">
                <a:moveTo>
                  <a:pt x="1103376" y="0"/>
                </a:moveTo>
                <a:lnTo>
                  <a:pt x="0" y="0"/>
                </a:lnTo>
                <a:lnTo>
                  <a:pt x="0" y="129540"/>
                </a:lnTo>
                <a:lnTo>
                  <a:pt x="1103376" y="129540"/>
                </a:lnTo>
                <a:lnTo>
                  <a:pt x="110337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24528" y="3782567"/>
            <a:ext cx="853440" cy="129539"/>
          </a:xfrm>
          <a:custGeom>
            <a:avLst/>
            <a:gdLst/>
            <a:ahLst/>
            <a:cxnLst/>
            <a:rect l="l" t="t" r="r" b="b"/>
            <a:pathLst>
              <a:path w="853439" h="129539">
                <a:moveTo>
                  <a:pt x="853439" y="0"/>
                </a:moveTo>
                <a:lnTo>
                  <a:pt x="0" y="0"/>
                </a:lnTo>
                <a:lnTo>
                  <a:pt x="0" y="129539"/>
                </a:lnTo>
                <a:lnTo>
                  <a:pt x="853439" y="129539"/>
                </a:lnTo>
                <a:lnTo>
                  <a:pt x="85343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24528" y="3340608"/>
            <a:ext cx="681355" cy="131445"/>
          </a:xfrm>
          <a:custGeom>
            <a:avLst/>
            <a:gdLst/>
            <a:ahLst/>
            <a:cxnLst/>
            <a:rect l="l" t="t" r="r" b="b"/>
            <a:pathLst>
              <a:path w="681354" h="131445">
                <a:moveTo>
                  <a:pt x="681227" y="0"/>
                </a:moveTo>
                <a:lnTo>
                  <a:pt x="0" y="0"/>
                </a:lnTo>
                <a:lnTo>
                  <a:pt x="0" y="131063"/>
                </a:lnTo>
                <a:lnTo>
                  <a:pt x="681227" y="131063"/>
                </a:lnTo>
                <a:lnTo>
                  <a:pt x="681227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24528" y="2900172"/>
            <a:ext cx="655320" cy="129539"/>
          </a:xfrm>
          <a:custGeom>
            <a:avLst/>
            <a:gdLst/>
            <a:ahLst/>
            <a:cxnLst/>
            <a:rect l="l" t="t" r="r" b="b"/>
            <a:pathLst>
              <a:path w="655320" h="129539">
                <a:moveTo>
                  <a:pt x="655320" y="0"/>
                </a:moveTo>
                <a:lnTo>
                  <a:pt x="0" y="0"/>
                </a:lnTo>
                <a:lnTo>
                  <a:pt x="0" y="129539"/>
                </a:lnTo>
                <a:lnTo>
                  <a:pt x="655320" y="129539"/>
                </a:lnTo>
                <a:lnTo>
                  <a:pt x="6553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24528" y="2458211"/>
            <a:ext cx="440690" cy="129539"/>
          </a:xfrm>
          <a:custGeom>
            <a:avLst/>
            <a:gdLst/>
            <a:ahLst/>
            <a:cxnLst/>
            <a:rect l="l" t="t" r="r" b="b"/>
            <a:pathLst>
              <a:path w="440689" h="129539">
                <a:moveTo>
                  <a:pt x="440436" y="0"/>
                </a:moveTo>
                <a:lnTo>
                  <a:pt x="0" y="0"/>
                </a:lnTo>
                <a:lnTo>
                  <a:pt x="0" y="129539"/>
                </a:lnTo>
                <a:lnTo>
                  <a:pt x="440436" y="129539"/>
                </a:lnTo>
                <a:lnTo>
                  <a:pt x="4404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24528" y="2016251"/>
            <a:ext cx="321945" cy="129539"/>
          </a:xfrm>
          <a:custGeom>
            <a:avLst/>
            <a:gdLst/>
            <a:ahLst/>
            <a:cxnLst/>
            <a:rect l="l" t="t" r="r" b="b"/>
            <a:pathLst>
              <a:path w="321945" h="129539">
                <a:moveTo>
                  <a:pt x="321563" y="0"/>
                </a:moveTo>
                <a:lnTo>
                  <a:pt x="0" y="0"/>
                </a:lnTo>
                <a:lnTo>
                  <a:pt x="0" y="129539"/>
                </a:lnTo>
                <a:lnTo>
                  <a:pt x="321563" y="129539"/>
                </a:lnTo>
                <a:lnTo>
                  <a:pt x="321563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24528" y="4977384"/>
            <a:ext cx="1798320" cy="131445"/>
          </a:xfrm>
          <a:custGeom>
            <a:avLst/>
            <a:gdLst/>
            <a:ahLst/>
            <a:cxnLst/>
            <a:rect l="l" t="t" r="r" b="b"/>
            <a:pathLst>
              <a:path w="1798320" h="131445">
                <a:moveTo>
                  <a:pt x="1798320" y="0"/>
                </a:moveTo>
                <a:lnTo>
                  <a:pt x="0" y="0"/>
                </a:lnTo>
                <a:lnTo>
                  <a:pt x="0" y="131064"/>
                </a:lnTo>
                <a:lnTo>
                  <a:pt x="1798320" y="131064"/>
                </a:lnTo>
                <a:lnTo>
                  <a:pt x="1798320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24528" y="4536947"/>
            <a:ext cx="1224280" cy="129539"/>
          </a:xfrm>
          <a:custGeom>
            <a:avLst/>
            <a:gdLst/>
            <a:ahLst/>
            <a:cxnLst/>
            <a:rect l="l" t="t" r="r" b="b"/>
            <a:pathLst>
              <a:path w="1224279" h="129539">
                <a:moveTo>
                  <a:pt x="1223772" y="0"/>
                </a:moveTo>
                <a:lnTo>
                  <a:pt x="0" y="0"/>
                </a:lnTo>
                <a:lnTo>
                  <a:pt x="0" y="129539"/>
                </a:lnTo>
                <a:lnTo>
                  <a:pt x="1223772" y="129539"/>
                </a:lnTo>
                <a:lnTo>
                  <a:pt x="1223772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24528" y="2769107"/>
            <a:ext cx="332740" cy="131445"/>
          </a:xfrm>
          <a:custGeom>
            <a:avLst/>
            <a:gdLst/>
            <a:ahLst/>
            <a:cxnLst/>
            <a:rect l="l" t="t" r="r" b="b"/>
            <a:pathLst>
              <a:path w="332739" h="131444">
                <a:moveTo>
                  <a:pt x="332232" y="0"/>
                </a:moveTo>
                <a:lnTo>
                  <a:pt x="0" y="0"/>
                </a:lnTo>
                <a:lnTo>
                  <a:pt x="0" y="131063"/>
                </a:lnTo>
                <a:lnTo>
                  <a:pt x="332232" y="131063"/>
                </a:lnTo>
                <a:lnTo>
                  <a:pt x="332232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224528" y="2327148"/>
            <a:ext cx="222885" cy="131445"/>
          </a:xfrm>
          <a:custGeom>
            <a:avLst/>
            <a:gdLst/>
            <a:ahLst/>
            <a:cxnLst/>
            <a:rect l="l" t="t" r="r" b="b"/>
            <a:pathLst>
              <a:path w="222885" h="131444">
                <a:moveTo>
                  <a:pt x="222504" y="0"/>
                </a:moveTo>
                <a:lnTo>
                  <a:pt x="0" y="0"/>
                </a:lnTo>
                <a:lnTo>
                  <a:pt x="0" y="131063"/>
                </a:lnTo>
                <a:lnTo>
                  <a:pt x="222504" y="131063"/>
                </a:lnTo>
                <a:lnTo>
                  <a:pt x="222504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224528" y="1886711"/>
            <a:ext cx="163195" cy="129539"/>
          </a:xfrm>
          <a:custGeom>
            <a:avLst/>
            <a:gdLst/>
            <a:ahLst/>
            <a:cxnLst/>
            <a:rect l="l" t="t" r="r" b="b"/>
            <a:pathLst>
              <a:path w="163195" h="129539">
                <a:moveTo>
                  <a:pt x="163068" y="0"/>
                </a:moveTo>
                <a:lnTo>
                  <a:pt x="0" y="0"/>
                </a:lnTo>
                <a:lnTo>
                  <a:pt x="0" y="129539"/>
                </a:lnTo>
                <a:lnTo>
                  <a:pt x="163068" y="129539"/>
                </a:lnTo>
                <a:lnTo>
                  <a:pt x="163068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24528" y="4847844"/>
            <a:ext cx="1752600" cy="129539"/>
          </a:xfrm>
          <a:custGeom>
            <a:avLst/>
            <a:gdLst/>
            <a:ahLst/>
            <a:cxnLst/>
            <a:rect l="l" t="t" r="r" b="b"/>
            <a:pathLst>
              <a:path w="1752600" h="129539">
                <a:moveTo>
                  <a:pt x="1752600" y="0"/>
                </a:moveTo>
                <a:lnTo>
                  <a:pt x="0" y="0"/>
                </a:lnTo>
                <a:lnTo>
                  <a:pt x="0" y="129539"/>
                </a:lnTo>
                <a:lnTo>
                  <a:pt x="1752600" y="129539"/>
                </a:lnTo>
                <a:lnTo>
                  <a:pt x="175260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24528" y="4405884"/>
            <a:ext cx="1191895" cy="131445"/>
          </a:xfrm>
          <a:custGeom>
            <a:avLst/>
            <a:gdLst/>
            <a:ahLst/>
            <a:cxnLst/>
            <a:rect l="l" t="t" r="r" b="b"/>
            <a:pathLst>
              <a:path w="1191895" h="131445">
                <a:moveTo>
                  <a:pt x="1191768" y="0"/>
                </a:moveTo>
                <a:lnTo>
                  <a:pt x="0" y="0"/>
                </a:lnTo>
                <a:lnTo>
                  <a:pt x="0" y="131064"/>
                </a:lnTo>
                <a:lnTo>
                  <a:pt x="1191768" y="131064"/>
                </a:lnTo>
                <a:lnTo>
                  <a:pt x="1191768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224528" y="2197607"/>
            <a:ext cx="218440" cy="129539"/>
          </a:xfrm>
          <a:custGeom>
            <a:avLst/>
            <a:gdLst/>
            <a:ahLst/>
            <a:cxnLst/>
            <a:rect l="l" t="t" r="r" b="b"/>
            <a:pathLst>
              <a:path w="218439" h="129539">
                <a:moveTo>
                  <a:pt x="217932" y="0"/>
                </a:moveTo>
                <a:lnTo>
                  <a:pt x="0" y="0"/>
                </a:lnTo>
                <a:lnTo>
                  <a:pt x="0" y="129539"/>
                </a:lnTo>
                <a:lnTo>
                  <a:pt x="217932" y="129539"/>
                </a:lnTo>
                <a:lnTo>
                  <a:pt x="217932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24528" y="1755648"/>
            <a:ext cx="158750" cy="131445"/>
          </a:xfrm>
          <a:custGeom>
            <a:avLst/>
            <a:gdLst/>
            <a:ahLst/>
            <a:cxnLst/>
            <a:rect l="l" t="t" r="r" b="b"/>
            <a:pathLst>
              <a:path w="158750" h="131444">
                <a:moveTo>
                  <a:pt x="158496" y="0"/>
                </a:moveTo>
                <a:lnTo>
                  <a:pt x="0" y="0"/>
                </a:lnTo>
                <a:lnTo>
                  <a:pt x="0" y="131063"/>
                </a:lnTo>
                <a:lnTo>
                  <a:pt x="158496" y="131063"/>
                </a:lnTo>
                <a:lnTo>
                  <a:pt x="15849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24528" y="1729739"/>
            <a:ext cx="0" cy="3534410"/>
          </a:xfrm>
          <a:custGeom>
            <a:avLst/>
            <a:gdLst/>
            <a:ahLst/>
            <a:cxnLst/>
            <a:rect l="l" t="t" r="r" b="b"/>
            <a:pathLst>
              <a:path h="3534410">
                <a:moveTo>
                  <a:pt x="0" y="3534156"/>
                </a:moveTo>
                <a:lnTo>
                  <a:pt x="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224528" y="5108447"/>
            <a:ext cx="3550920" cy="129539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0" rIns="0" bIns="0" rtlCol="0">
            <a:spAutoFit/>
          </a:bodyPr>
          <a:lstStyle/>
          <a:p>
            <a:pPr marR="66040" algn="r">
              <a:lnSpc>
                <a:spcPts val="1019"/>
              </a:lnSpc>
            </a:pPr>
            <a:r>
              <a:rPr sz="125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2,6</a:t>
            </a:r>
            <a:r>
              <a:rPr sz="125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25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24528" y="4666488"/>
            <a:ext cx="2414270" cy="129539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0" rIns="0" bIns="0" rtlCol="0">
            <a:spAutoFit/>
          </a:bodyPr>
          <a:lstStyle/>
          <a:p>
            <a:pPr marR="65405" algn="r">
              <a:lnSpc>
                <a:spcPts val="1019"/>
              </a:lnSpc>
            </a:pPr>
            <a:r>
              <a:rPr sz="125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1,</a:t>
            </a:r>
            <a:r>
              <a:rPr sz="125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7</a:t>
            </a:r>
            <a:r>
              <a:rPr sz="125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85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010403" y="4184141"/>
            <a:ext cx="25527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81</a:t>
            </a:r>
            <a:r>
              <a:rPr sz="125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5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35829" y="3742435"/>
            <a:ext cx="28194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0" dirty="0">
                <a:solidFill>
                  <a:srgbClr val="FFFFFF"/>
                </a:solidFill>
                <a:latin typeface="Segoe UI Semilight"/>
                <a:cs typeface="Segoe UI Semilight"/>
              </a:rPr>
              <a:t>630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64126" y="3300729"/>
            <a:ext cx="28194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0" dirty="0">
                <a:solidFill>
                  <a:srgbClr val="FFFFFF"/>
                </a:solidFill>
                <a:latin typeface="Segoe UI Semilight"/>
                <a:cs typeface="Segoe UI Semilight"/>
              </a:rPr>
              <a:t>503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22826" y="2417191"/>
            <a:ext cx="28194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0" dirty="0">
                <a:solidFill>
                  <a:srgbClr val="FFFFFF"/>
                </a:solidFill>
                <a:latin typeface="Segoe UI Semilight"/>
                <a:cs typeface="Segoe UI Semilight"/>
              </a:rPr>
              <a:t>325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06621" y="1975485"/>
            <a:ext cx="278130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b="0" dirty="0">
                <a:solidFill>
                  <a:srgbClr val="FFFFFF"/>
                </a:solidFill>
                <a:latin typeface="Segoe UI Semilight"/>
                <a:cs typeface="Segoe UI Semilight"/>
              </a:rPr>
              <a:t>237</a:t>
            </a:r>
            <a:endParaRPr sz="1250">
              <a:latin typeface="Segoe UI Semilight"/>
              <a:cs typeface="Segoe UI Semiligh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942713" y="4942078"/>
            <a:ext cx="361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1,329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99253" y="4500117"/>
            <a:ext cx="276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10" dirty="0">
                <a:solidFill>
                  <a:srgbClr val="FFFFFF"/>
                </a:solidFill>
                <a:latin typeface="Segoe UI Semilight"/>
                <a:cs typeface="Segoe UI Semilight"/>
              </a:rPr>
              <a:t>904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29100" y="4094988"/>
            <a:ext cx="554990" cy="129539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0" rIns="0" bIns="0" rtlCol="0">
            <a:spAutoFit/>
          </a:bodyPr>
          <a:lstStyle/>
          <a:p>
            <a:pPr marL="162560">
              <a:lnSpc>
                <a:spcPts val="1019"/>
              </a:lnSpc>
            </a:pPr>
            <a:r>
              <a:rPr sz="12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413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29100" y="3653028"/>
            <a:ext cx="428625" cy="129539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0" rIns="0" bIns="0" rtlCol="0">
            <a:spAutoFit/>
          </a:bodyPr>
          <a:lstStyle/>
          <a:p>
            <a:pPr marL="100965">
              <a:lnSpc>
                <a:spcPts val="1019"/>
              </a:lnSpc>
            </a:pPr>
            <a:r>
              <a:rPr sz="12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319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29100" y="3211067"/>
            <a:ext cx="334645" cy="129539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9"/>
              </a:lnSpc>
            </a:pPr>
            <a:r>
              <a:rPr sz="12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255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14240" y="2727198"/>
            <a:ext cx="602615" cy="2159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245</a:t>
            </a:r>
            <a:r>
              <a:rPr sz="1200" b="0" spc="150" dirty="0">
                <a:solidFill>
                  <a:srgbClr val="FFFFFF"/>
                </a:solidFill>
                <a:latin typeface="Segoe UI Semilight"/>
                <a:cs typeface="Segoe UI Semilight"/>
              </a:rPr>
              <a:t> </a:t>
            </a:r>
            <a:r>
              <a:rPr sz="1875" b="0" baseline="-46666" dirty="0">
                <a:solidFill>
                  <a:srgbClr val="FFFFFF"/>
                </a:solidFill>
                <a:latin typeface="Segoe UI Semilight"/>
                <a:cs typeface="Segoe UI Semilight"/>
              </a:rPr>
              <a:t>484</a:t>
            </a:r>
            <a:endParaRPr sz="1875" baseline="-46666">
              <a:latin typeface="Segoe UI Semilight"/>
              <a:cs typeface="Segoe UI Semi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53836" y="4812029"/>
            <a:ext cx="3613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1,295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107940" y="4370323"/>
            <a:ext cx="24955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10" dirty="0">
                <a:solidFill>
                  <a:srgbClr val="FFFFFF"/>
                </a:solidFill>
                <a:latin typeface="Segoe UI Semilight"/>
                <a:cs typeface="Segoe UI Semilight"/>
              </a:rPr>
              <a:t>881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229100" y="3963923"/>
            <a:ext cx="554990" cy="131445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 marL="217170">
              <a:lnSpc>
                <a:spcPts val="1030"/>
              </a:lnSpc>
            </a:pPr>
            <a:r>
              <a:rPr sz="1200" b="0" dirty="0">
                <a:solidFill>
                  <a:srgbClr val="FFFFFF"/>
                </a:solidFill>
                <a:latin typeface="Segoe UI Semilight"/>
                <a:cs typeface="Segoe UI Semilight"/>
              </a:rPr>
              <a:t>402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229100" y="3523488"/>
            <a:ext cx="428625" cy="129539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 marL="142875">
              <a:lnSpc>
                <a:spcPts val="1019"/>
              </a:lnSpc>
            </a:pPr>
            <a:r>
              <a:rPr sz="12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311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29100" y="3081527"/>
            <a:ext cx="334645" cy="129539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9"/>
              </a:lnSpc>
            </a:pPr>
            <a:r>
              <a:rPr sz="12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248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229100" y="2639567"/>
            <a:ext cx="334645" cy="129539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19"/>
              </a:lnSpc>
            </a:pPr>
            <a:r>
              <a:rPr sz="12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239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064754" y="5393816"/>
            <a:ext cx="4400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3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539745" y="4911978"/>
            <a:ext cx="146875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Other</a:t>
            </a:r>
            <a:r>
              <a:rPr sz="1400" b="0" spc="-3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92273" y="4470272"/>
            <a:ext cx="18649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Production</a:t>
            </a: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21966" y="4028313"/>
            <a:ext cx="15347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Trades</a:t>
            </a:r>
            <a:r>
              <a:rPr sz="1400" b="0" spc="-3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4863" y="3145027"/>
            <a:ext cx="3552825" cy="681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826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Supervisors, Coordinators, and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Foremen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Professional and Physical Science</a:t>
            </a:r>
            <a:r>
              <a:rPr sz="1400" b="0" spc="5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71776" y="2703068"/>
            <a:ext cx="17367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Technical</a:t>
            </a:r>
            <a:r>
              <a:rPr sz="1400" b="0" spc="-2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688717" y="2261362"/>
            <a:ext cx="13182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Support</a:t>
            </a:r>
            <a:r>
              <a:rPr sz="1400" b="0" spc="-5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Workers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8495" y="1819782"/>
            <a:ext cx="34486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Human Resources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and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Financial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Occupations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66108" y="5318811"/>
            <a:ext cx="2985770" cy="60388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1218565" algn="l"/>
                <a:tab pos="2557780" algn="l"/>
              </a:tabLst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	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000	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,000</a:t>
            </a:r>
            <a:endParaRPr sz="1400">
              <a:latin typeface="Segoe UI Semilight"/>
              <a:cs typeface="Segoe UI Semilight"/>
            </a:endParaRPr>
          </a:p>
          <a:p>
            <a:pPr marL="1143000">
              <a:lnSpc>
                <a:spcPct val="100000"/>
              </a:lnSpc>
              <a:spcBef>
                <a:spcPts val="59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No. </a:t>
            </a: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of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Operations</a:t>
            </a:r>
            <a:r>
              <a:rPr sz="1400" b="0" spc="-5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Jobs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44068" y="5771388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8"/>
                </a:moveTo>
                <a:lnTo>
                  <a:pt x="102107" y="102108"/>
                </a:lnTo>
                <a:lnTo>
                  <a:pt x="102107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4068" y="6013703"/>
            <a:ext cx="102235" cy="102235"/>
          </a:xfrm>
          <a:custGeom>
            <a:avLst/>
            <a:gdLst/>
            <a:ahLst/>
            <a:cxnLst/>
            <a:rect l="l" t="t" r="r" b="b"/>
            <a:pathLst>
              <a:path w="102234" h="102235">
                <a:moveTo>
                  <a:pt x="0" y="102108"/>
                </a:moveTo>
                <a:lnTo>
                  <a:pt x="102107" y="102108"/>
                </a:lnTo>
                <a:lnTo>
                  <a:pt x="102107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4068" y="6256020"/>
            <a:ext cx="102235" cy="104139"/>
          </a:xfrm>
          <a:custGeom>
            <a:avLst/>
            <a:gdLst/>
            <a:ahLst/>
            <a:cxnLst/>
            <a:rect l="l" t="t" r="r" b="b"/>
            <a:pathLst>
              <a:path w="102234" h="104139">
                <a:moveTo>
                  <a:pt x="0" y="103631"/>
                </a:moveTo>
                <a:lnTo>
                  <a:pt x="102107" y="103631"/>
                </a:lnTo>
                <a:lnTo>
                  <a:pt x="102107" y="0"/>
                </a:lnTo>
                <a:lnTo>
                  <a:pt x="0" y="0"/>
                </a:lnTo>
                <a:lnTo>
                  <a:pt x="0" y="103631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80719" y="5659018"/>
            <a:ext cx="3061970" cy="753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7900"/>
              </a:lnSpc>
              <a:spcBef>
                <a:spcPts val="100"/>
              </a:spcBef>
            </a:pPr>
            <a:r>
              <a:rPr sz="135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No. of Current Operations Jobs (2020)  No. of </a:t>
            </a:r>
            <a:r>
              <a:rPr sz="1350" b="0" dirty="0">
                <a:solidFill>
                  <a:srgbClr val="586F6F"/>
                </a:solidFill>
                <a:latin typeface="Segoe UI Semilight"/>
                <a:cs typeface="Segoe UI Semilight"/>
              </a:rPr>
              <a:t>New </a:t>
            </a:r>
            <a:r>
              <a:rPr sz="135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Operations Jobs (2026, 2027)  No. of Peak Operations </a:t>
            </a:r>
            <a:r>
              <a:rPr sz="1350" b="0" dirty="0">
                <a:solidFill>
                  <a:srgbClr val="586F6F"/>
                </a:solidFill>
                <a:latin typeface="Segoe UI Semilight"/>
                <a:cs typeface="Segoe UI Semilight"/>
              </a:rPr>
              <a:t>Jobs </a:t>
            </a:r>
            <a:r>
              <a:rPr sz="135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(2026,</a:t>
            </a:r>
            <a:r>
              <a:rPr sz="135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35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2027)</a:t>
            </a:r>
            <a:endParaRPr sz="1350">
              <a:latin typeface="Segoe UI Semilight"/>
              <a:cs typeface="Segoe UI Semilight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57" name="object 57"/>
          <p:cNvSpPr txBox="1"/>
          <p:nvPr/>
        </p:nvSpPr>
        <p:spPr>
          <a:xfrm>
            <a:off x="8973057" y="2703067"/>
            <a:ext cx="7416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0E3B4F"/>
                </a:solidFill>
                <a:latin typeface="Segoe UI Semibold"/>
                <a:cs typeface="Segoe UI Semibold"/>
              </a:rPr>
              <a:t>2X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973057" y="3255258"/>
            <a:ext cx="2712085" cy="163830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Operations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Job Growth</a:t>
            </a:r>
            <a:endParaRPr sz="1600">
              <a:latin typeface="Segoe UI Semibold"/>
              <a:cs typeface="Segoe UI Semibold"/>
            </a:endParaRPr>
          </a:p>
          <a:p>
            <a:pPr marL="12700" marR="5080">
              <a:lnSpc>
                <a:spcPct val="110000"/>
              </a:lnSpc>
              <a:spcBef>
                <a:spcPts val="63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around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2026 when all six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 operating mines are still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production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multiple major  exploration sites have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converted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operating mine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sites.</a:t>
            </a:r>
            <a:endParaRPr sz="14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551" y="517659"/>
            <a:ext cx="6927850" cy="8451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85"/>
              </a:spcBef>
            </a:pPr>
            <a:r>
              <a:rPr spc="-20" dirty="0"/>
              <a:t>Transportation </a:t>
            </a:r>
            <a:r>
              <a:rPr spc="-5" dirty="0"/>
              <a:t>and Electrical</a:t>
            </a:r>
            <a:r>
              <a:rPr spc="155" dirty="0"/>
              <a:t> </a:t>
            </a:r>
            <a:r>
              <a:rPr spc="-10" dirty="0"/>
              <a:t>Infrastructure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900" spc="-10" dirty="0">
                <a:solidFill>
                  <a:srgbClr val="0074AD"/>
                </a:solidFill>
              </a:rPr>
              <a:t>Access </a:t>
            </a:r>
            <a:r>
              <a:rPr sz="1900" spc="-30" dirty="0">
                <a:solidFill>
                  <a:srgbClr val="0074AD"/>
                </a:solidFill>
              </a:rPr>
              <a:t>Road</a:t>
            </a:r>
            <a:r>
              <a:rPr sz="1900" spc="50" dirty="0">
                <a:solidFill>
                  <a:srgbClr val="0074AD"/>
                </a:solidFill>
              </a:rPr>
              <a:t> </a:t>
            </a:r>
            <a:r>
              <a:rPr sz="1900" spc="-15" dirty="0">
                <a:solidFill>
                  <a:srgbClr val="0074AD"/>
                </a:solidFill>
              </a:rPr>
              <a:t>Requirements</a:t>
            </a:r>
            <a:endParaRPr sz="1900"/>
          </a:p>
        </p:txBody>
      </p:sp>
      <p:sp>
        <p:nvSpPr>
          <p:cNvPr id="3" name="object 3"/>
          <p:cNvSpPr/>
          <p:nvPr/>
        </p:nvSpPr>
        <p:spPr>
          <a:xfrm>
            <a:off x="9573768" y="1762886"/>
            <a:ext cx="1840864" cy="2032635"/>
          </a:xfrm>
          <a:custGeom>
            <a:avLst/>
            <a:gdLst/>
            <a:ahLst/>
            <a:cxnLst/>
            <a:rect l="l" t="t" r="r" b="b"/>
            <a:pathLst>
              <a:path w="1840865" h="2032635">
                <a:moveTo>
                  <a:pt x="0" y="0"/>
                </a:moveTo>
                <a:lnTo>
                  <a:pt x="0" y="1840229"/>
                </a:lnTo>
                <a:lnTo>
                  <a:pt x="1830324" y="2032635"/>
                </a:lnTo>
                <a:lnTo>
                  <a:pt x="1834677" y="1984658"/>
                </a:lnTo>
                <a:lnTo>
                  <a:pt x="1837816" y="1936575"/>
                </a:lnTo>
                <a:lnTo>
                  <a:pt x="1839718" y="1888420"/>
                </a:lnTo>
                <a:lnTo>
                  <a:pt x="1840356" y="1840229"/>
                </a:lnTo>
                <a:lnTo>
                  <a:pt x="1839736" y="1791984"/>
                </a:lnTo>
                <a:lnTo>
                  <a:pt x="1837885" y="1744045"/>
                </a:lnTo>
                <a:lnTo>
                  <a:pt x="1834819" y="1696427"/>
                </a:lnTo>
                <a:lnTo>
                  <a:pt x="1830553" y="1649144"/>
                </a:lnTo>
                <a:lnTo>
                  <a:pt x="1825102" y="1602213"/>
                </a:lnTo>
                <a:lnTo>
                  <a:pt x="1818481" y="1555649"/>
                </a:lnTo>
                <a:lnTo>
                  <a:pt x="1810705" y="1509466"/>
                </a:lnTo>
                <a:lnTo>
                  <a:pt x="1801790" y="1463680"/>
                </a:lnTo>
                <a:lnTo>
                  <a:pt x="1791750" y="1418306"/>
                </a:lnTo>
                <a:lnTo>
                  <a:pt x="1780601" y="1373359"/>
                </a:lnTo>
                <a:lnTo>
                  <a:pt x="1768358" y="1328854"/>
                </a:lnTo>
                <a:lnTo>
                  <a:pt x="1755037" y="1284807"/>
                </a:lnTo>
                <a:lnTo>
                  <a:pt x="1740651" y="1241232"/>
                </a:lnTo>
                <a:lnTo>
                  <a:pt x="1725217" y="1198145"/>
                </a:lnTo>
                <a:lnTo>
                  <a:pt x="1708749" y="1155560"/>
                </a:lnTo>
                <a:lnTo>
                  <a:pt x="1691263" y="1113494"/>
                </a:lnTo>
                <a:lnTo>
                  <a:pt x="1672774" y="1071961"/>
                </a:lnTo>
                <a:lnTo>
                  <a:pt x="1653297" y="1030977"/>
                </a:lnTo>
                <a:lnTo>
                  <a:pt x="1632847" y="990555"/>
                </a:lnTo>
                <a:lnTo>
                  <a:pt x="1611439" y="950713"/>
                </a:lnTo>
                <a:lnTo>
                  <a:pt x="1589089" y="911464"/>
                </a:lnTo>
                <a:lnTo>
                  <a:pt x="1565812" y="872825"/>
                </a:lnTo>
                <a:lnTo>
                  <a:pt x="1541622" y="834809"/>
                </a:lnTo>
                <a:lnTo>
                  <a:pt x="1516535" y="797433"/>
                </a:lnTo>
                <a:lnTo>
                  <a:pt x="1490567" y="760711"/>
                </a:lnTo>
                <a:lnTo>
                  <a:pt x="1463731" y="724659"/>
                </a:lnTo>
                <a:lnTo>
                  <a:pt x="1436044" y="689292"/>
                </a:lnTo>
                <a:lnTo>
                  <a:pt x="1407521" y="654624"/>
                </a:lnTo>
                <a:lnTo>
                  <a:pt x="1378176" y="620672"/>
                </a:lnTo>
                <a:lnTo>
                  <a:pt x="1348025" y="587450"/>
                </a:lnTo>
                <a:lnTo>
                  <a:pt x="1317084" y="554973"/>
                </a:lnTo>
                <a:lnTo>
                  <a:pt x="1285366" y="523257"/>
                </a:lnTo>
                <a:lnTo>
                  <a:pt x="1252888" y="492317"/>
                </a:lnTo>
                <a:lnTo>
                  <a:pt x="1219664" y="462167"/>
                </a:lnTo>
                <a:lnTo>
                  <a:pt x="1185710" y="432824"/>
                </a:lnTo>
                <a:lnTo>
                  <a:pt x="1151040" y="404302"/>
                </a:lnTo>
                <a:lnTo>
                  <a:pt x="1115671" y="376616"/>
                </a:lnTo>
                <a:lnTo>
                  <a:pt x="1079617" y="349781"/>
                </a:lnTo>
                <a:lnTo>
                  <a:pt x="1042893" y="323814"/>
                </a:lnTo>
                <a:lnTo>
                  <a:pt x="1005514" y="298728"/>
                </a:lnTo>
                <a:lnTo>
                  <a:pt x="967496" y="274539"/>
                </a:lnTo>
                <a:lnTo>
                  <a:pt x="928854" y="251262"/>
                </a:lnTo>
                <a:lnTo>
                  <a:pt x="889603" y="228912"/>
                </a:lnTo>
                <a:lnTo>
                  <a:pt x="849757" y="207505"/>
                </a:lnTo>
                <a:lnTo>
                  <a:pt x="809333" y="187056"/>
                </a:lnTo>
                <a:lnTo>
                  <a:pt x="768345" y="167579"/>
                </a:lnTo>
                <a:lnTo>
                  <a:pt x="726809" y="149091"/>
                </a:lnTo>
                <a:lnTo>
                  <a:pt x="684739" y="131605"/>
                </a:lnTo>
                <a:lnTo>
                  <a:pt x="642152" y="115138"/>
                </a:lnTo>
                <a:lnTo>
                  <a:pt x="599061" y="99704"/>
                </a:lnTo>
                <a:lnTo>
                  <a:pt x="555482" y="85318"/>
                </a:lnTo>
                <a:lnTo>
                  <a:pt x="511431" y="71997"/>
                </a:lnTo>
                <a:lnTo>
                  <a:pt x="466922" y="59754"/>
                </a:lnTo>
                <a:lnTo>
                  <a:pt x="421970" y="48605"/>
                </a:lnTo>
                <a:lnTo>
                  <a:pt x="376591" y="38566"/>
                </a:lnTo>
                <a:lnTo>
                  <a:pt x="330801" y="29651"/>
                </a:lnTo>
                <a:lnTo>
                  <a:pt x="284613" y="21875"/>
                </a:lnTo>
                <a:lnTo>
                  <a:pt x="238043" y="15254"/>
                </a:lnTo>
                <a:lnTo>
                  <a:pt x="191107" y="9803"/>
                </a:lnTo>
                <a:lnTo>
                  <a:pt x="143820" y="5537"/>
                </a:lnTo>
                <a:lnTo>
                  <a:pt x="96196" y="2471"/>
                </a:lnTo>
                <a:lnTo>
                  <a:pt x="48251" y="620"/>
                </a:lnTo>
                <a:lnTo>
                  <a:pt x="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80044" y="3603116"/>
            <a:ext cx="3424554" cy="1840864"/>
          </a:xfrm>
          <a:custGeom>
            <a:avLst/>
            <a:gdLst/>
            <a:ahLst/>
            <a:cxnLst/>
            <a:rect l="l" t="t" r="r" b="b"/>
            <a:pathLst>
              <a:path w="3424554" h="1840864">
                <a:moveTo>
                  <a:pt x="1593723" y="0"/>
                </a:moveTo>
                <a:lnTo>
                  <a:pt x="0" y="920242"/>
                </a:lnTo>
                <a:lnTo>
                  <a:pt x="25795" y="963546"/>
                </a:lnTo>
                <a:lnTo>
                  <a:pt x="52677" y="1005995"/>
                </a:lnTo>
                <a:lnTo>
                  <a:pt x="80623" y="1047572"/>
                </a:lnTo>
                <a:lnTo>
                  <a:pt x="109612" y="1088264"/>
                </a:lnTo>
                <a:lnTo>
                  <a:pt x="139619" y="1128055"/>
                </a:lnTo>
                <a:lnTo>
                  <a:pt x="170623" y="1166931"/>
                </a:lnTo>
                <a:lnTo>
                  <a:pt x="202601" y="1204878"/>
                </a:lnTo>
                <a:lnTo>
                  <a:pt x="235530" y="1241880"/>
                </a:lnTo>
                <a:lnTo>
                  <a:pt x="269388" y="1277923"/>
                </a:lnTo>
                <a:lnTo>
                  <a:pt x="304152" y="1312993"/>
                </a:lnTo>
                <a:lnTo>
                  <a:pt x="339798" y="1347074"/>
                </a:lnTo>
                <a:lnTo>
                  <a:pt x="376306" y="1380152"/>
                </a:lnTo>
                <a:lnTo>
                  <a:pt x="413652" y="1412212"/>
                </a:lnTo>
                <a:lnTo>
                  <a:pt x="451813" y="1443240"/>
                </a:lnTo>
                <a:lnTo>
                  <a:pt x="490766" y="1473220"/>
                </a:lnTo>
                <a:lnTo>
                  <a:pt x="530490" y="1502139"/>
                </a:lnTo>
                <a:lnTo>
                  <a:pt x="570961" y="1529981"/>
                </a:lnTo>
                <a:lnTo>
                  <a:pt x="612157" y="1556732"/>
                </a:lnTo>
                <a:lnTo>
                  <a:pt x="654056" y="1582377"/>
                </a:lnTo>
                <a:lnTo>
                  <a:pt x="696633" y="1606902"/>
                </a:lnTo>
                <a:lnTo>
                  <a:pt x="739868" y="1630291"/>
                </a:lnTo>
                <a:lnTo>
                  <a:pt x="783737" y="1652531"/>
                </a:lnTo>
                <a:lnTo>
                  <a:pt x="828217" y="1673606"/>
                </a:lnTo>
                <a:lnTo>
                  <a:pt x="873287" y="1693501"/>
                </a:lnTo>
                <a:lnTo>
                  <a:pt x="918922" y="1712203"/>
                </a:lnTo>
                <a:lnTo>
                  <a:pt x="965102" y="1729696"/>
                </a:lnTo>
                <a:lnTo>
                  <a:pt x="1011802" y="1745966"/>
                </a:lnTo>
                <a:lnTo>
                  <a:pt x="1059001" y="1760998"/>
                </a:lnTo>
                <a:lnTo>
                  <a:pt x="1106675" y="1774777"/>
                </a:lnTo>
                <a:lnTo>
                  <a:pt x="1154803" y="1787289"/>
                </a:lnTo>
                <a:lnTo>
                  <a:pt x="1203361" y="1798518"/>
                </a:lnTo>
                <a:lnTo>
                  <a:pt x="1252327" y="1808451"/>
                </a:lnTo>
                <a:lnTo>
                  <a:pt x="1301678" y="1817073"/>
                </a:lnTo>
                <a:lnTo>
                  <a:pt x="1351391" y="1824369"/>
                </a:lnTo>
                <a:lnTo>
                  <a:pt x="1401445" y="1830324"/>
                </a:lnTo>
                <a:lnTo>
                  <a:pt x="1449495" y="1834747"/>
                </a:lnTo>
                <a:lnTo>
                  <a:pt x="1497370" y="1837915"/>
                </a:lnTo>
                <a:lnTo>
                  <a:pt x="1545052" y="1839841"/>
                </a:lnTo>
                <a:lnTo>
                  <a:pt x="1592526" y="1840538"/>
                </a:lnTo>
                <a:lnTo>
                  <a:pt x="1639773" y="1840020"/>
                </a:lnTo>
                <a:lnTo>
                  <a:pt x="1686778" y="1838301"/>
                </a:lnTo>
                <a:lnTo>
                  <a:pt x="1733524" y="1835394"/>
                </a:lnTo>
                <a:lnTo>
                  <a:pt x="1779995" y="1831311"/>
                </a:lnTo>
                <a:lnTo>
                  <a:pt x="1826172" y="1826068"/>
                </a:lnTo>
                <a:lnTo>
                  <a:pt x="1872041" y="1819677"/>
                </a:lnTo>
                <a:lnTo>
                  <a:pt x="1917585" y="1812152"/>
                </a:lnTo>
                <a:lnTo>
                  <a:pt x="1962786" y="1803506"/>
                </a:lnTo>
                <a:lnTo>
                  <a:pt x="2007628" y="1793753"/>
                </a:lnTo>
                <a:lnTo>
                  <a:pt x="2052094" y="1782906"/>
                </a:lnTo>
                <a:lnTo>
                  <a:pt x="2096168" y="1770979"/>
                </a:lnTo>
                <a:lnTo>
                  <a:pt x="2139833" y="1757985"/>
                </a:lnTo>
                <a:lnTo>
                  <a:pt x="2183073" y="1743938"/>
                </a:lnTo>
                <a:lnTo>
                  <a:pt x="2225870" y="1728851"/>
                </a:lnTo>
                <a:lnTo>
                  <a:pt x="2268208" y="1712738"/>
                </a:lnTo>
                <a:lnTo>
                  <a:pt x="2310071" y="1695611"/>
                </a:lnTo>
                <a:lnTo>
                  <a:pt x="2351442" y="1677486"/>
                </a:lnTo>
                <a:lnTo>
                  <a:pt x="2392304" y="1658375"/>
                </a:lnTo>
                <a:lnTo>
                  <a:pt x="2432640" y="1638291"/>
                </a:lnTo>
                <a:lnTo>
                  <a:pt x="2472435" y="1617249"/>
                </a:lnTo>
                <a:lnTo>
                  <a:pt x="2511670" y="1595261"/>
                </a:lnTo>
                <a:lnTo>
                  <a:pt x="2550330" y="1572341"/>
                </a:lnTo>
                <a:lnTo>
                  <a:pt x="2588398" y="1548502"/>
                </a:lnTo>
                <a:lnTo>
                  <a:pt x="2625858" y="1523759"/>
                </a:lnTo>
                <a:lnTo>
                  <a:pt x="2662691" y="1498124"/>
                </a:lnTo>
                <a:lnTo>
                  <a:pt x="2698883" y="1471612"/>
                </a:lnTo>
                <a:lnTo>
                  <a:pt x="2734416" y="1444234"/>
                </a:lnTo>
                <a:lnTo>
                  <a:pt x="2769274" y="1416006"/>
                </a:lnTo>
                <a:lnTo>
                  <a:pt x="2803440" y="1386940"/>
                </a:lnTo>
                <a:lnTo>
                  <a:pt x="2836897" y="1357051"/>
                </a:lnTo>
                <a:lnTo>
                  <a:pt x="2869629" y="1326350"/>
                </a:lnTo>
                <a:lnTo>
                  <a:pt x="2901619" y="1294853"/>
                </a:lnTo>
                <a:lnTo>
                  <a:pt x="2932850" y="1262572"/>
                </a:lnTo>
                <a:lnTo>
                  <a:pt x="2963306" y="1229521"/>
                </a:lnTo>
                <a:lnTo>
                  <a:pt x="2992970" y="1195713"/>
                </a:lnTo>
                <a:lnTo>
                  <a:pt x="3021826" y="1161162"/>
                </a:lnTo>
                <a:lnTo>
                  <a:pt x="3049856" y="1125882"/>
                </a:lnTo>
                <a:lnTo>
                  <a:pt x="3077045" y="1089885"/>
                </a:lnTo>
                <a:lnTo>
                  <a:pt x="3103375" y="1053186"/>
                </a:lnTo>
                <a:lnTo>
                  <a:pt x="3128830" y="1015797"/>
                </a:lnTo>
                <a:lnTo>
                  <a:pt x="3153393" y="977733"/>
                </a:lnTo>
                <a:lnTo>
                  <a:pt x="3177047" y="939007"/>
                </a:lnTo>
                <a:lnTo>
                  <a:pt x="3199777" y="899632"/>
                </a:lnTo>
                <a:lnTo>
                  <a:pt x="3221565" y="859621"/>
                </a:lnTo>
                <a:lnTo>
                  <a:pt x="3242394" y="818989"/>
                </a:lnTo>
                <a:lnTo>
                  <a:pt x="3262248" y="777749"/>
                </a:lnTo>
                <a:lnTo>
                  <a:pt x="3281111" y="735913"/>
                </a:lnTo>
                <a:lnTo>
                  <a:pt x="3298965" y="693497"/>
                </a:lnTo>
                <a:lnTo>
                  <a:pt x="3315794" y="650512"/>
                </a:lnTo>
                <a:lnTo>
                  <a:pt x="3331582" y="606974"/>
                </a:lnTo>
                <a:lnTo>
                  <a:pt x="3346311" y="562894"/>
                </a:lnTo>
                <a:lnTo>
                  <a:pt x="3359965" y="518287"/>
                </a:lnTo>
                <a:lnTo>
                  <a:pt x="3372528" y="473166"/>
                </a:lnTo>
                <a:lnTo>
                  <a:pt x="3383982" y="427545"/>
                </a:lnTo>
                <a:lnTo>
                  <a:pt x="3394311" y="381437"/>
                </a:lnTo>
                <a:lnTo>
                  <a:pt x="3403499" y="334855"/>
                </a:lnTo>
                <a:lnTo>
                  <a:pt x="3411529" y="287814"/>
                </a:lnTo>
                <a:lnTo>
                  <a:pt x="3418383" y="240326"/>
                </a:lnTo>
                <a:lnTo>
                  <a:pt x="3424047" y="192405"/>
                </a:lnTo>
                <a:lnTo>
                  <a:pt x="1593723" y="0"/>
                </a:lnTo>
                <a:close/>
              </a:path>
            </a:pathLst>
          </a:custGeom>
          <a:solidFill>
            <a:srgbClr val="0352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980044" y="3603116"/>
            <a:ext cx="3424554" cy="1840864"/>
          </a:xfrm>
          <a:custGeom>
            <a:avLst/>
            <a:gdLst/>
            <a:ahLst/>
            <a:cxnLst/>
            <a:rect l="l" t="t" r="r" b="b"/>
            <a:pathLst>
              <a:path w="3424554" h="1840864">
                <a:moveTo>
                  <a:pt x="3424047" y="192405"/>
                </a:moveTo>
                <a:lnTo>
                  <a:pt x="3418383" y="240326"/>
                </a:lnTo>
                <a:lnTo>
                  <a:pt x="3411529" y="287814"/>
                </a:lnTo>
                <a:lnTo>
                  <a:pt x="3403499" y="334855"/>
                </a:lnTo>
                <a:lnTo>
                  <a:pt x="3394311" y="381437"/>
                </a:lnTo>
                <a:lnTo>
                  <a:pt x="3383982" y="427545"/>
                </a:lnTo>
                <a:lnTo>
                  <a:pt x="3372528" y="473166"/>
                </a:lnTo>
                <a:lnTo>
                  <a:pt x="3359965" y="518287"/>
                </a:lnTo>
                <a:lnTo>
                  <a:pt x="3346311" y="562894"/>
                </a:lnTo>
                <a:lnTo>
                  <a:pt x="3331582" y="606974"/>
                </a:lnTo>
                <a:lnTo>
                  <a:pt x="3315794" y="650512"/>
                </a:lnTo>
                <a:lnTo>
                  <a:pt x="3298965" y="693497"/>
                </a:lnTo>
                <a:lnTo>
                  <a:pt x="3281111" y="735913"/>
                </a:lnTo>
                <a:lnTo>
                  <a:pt x="3262248" y="777749"/>
                </a:lnTo>
                <a:lnTo>
                  <a:pt x="3242394" y="818989"/>
                </a:lnTo>
                <a:lnTo>
                  <a:pt x="3221565" y="859621"/>
                </a:lnTo>
                <a:lnTo>
                  <a:pt x="3199777" y="899632"/>
                </a:lnTo>
                <a:lnTo>
                  <a:pt x="3177047" y="939007"/>
                </a:lnTo>
                <a:lnTo>
                  <a:pt x="3153393" y="977733"/>
                </a:lnTo>
                <a:lnTo>
                  <a:pt x="3128830" y="1015797"/>
                </a:lnTo>
                <a:lnTo>
                  <a:pt x="3103375" y="1053186"/>
                </a:lnTo>
                <a:lnTo>
                  <a:pt x="3077045" y="1089885"/>
                </a:lnTo>
                <a:lnTo>
                  <a:pt x="3049856" y="1125882"/>
                </a:lnTo>
                <a:lnTo>
                  <a:pt x="3021826" y="1161162"/>
                </a:lnTo>
                <a:lnTo>
                  <a:pt x="2992970" y="1195713"/>
                </a:lnTo>
                <a:lnTo>
                  <a:pt x="2963306" y="1229521"/>
                </a:lnTo>
                <a:lnTo>
                  <a:pt x="2932850" y="1262572"/>
                </a:lnTo>
                <a:lnTo>
                  <a:pt x="2901619" y="1294853"/>
                </a:lnTo>
                <a:lnTo>
                  <a:pt x="2869629" y="1326350"/>
                </a:lnTo>
                <a:lnTo>
                  <a:pt x="2836897" y="1357051"/>
                </a:lnTo>
                <a:lnTo>
                  <a:pt x="2803440" y="1386940"/>
                </a:lnTo>
                <a:lnTo>
                  <a:pt x="2769274" y="1416006"/>
                </a:lnTo>
                <a:lnTo>
                  <a:pt x="2734416" y="1444234"/>
                </a:lnTo>
                <a:lnTo>
                  <a:pt x="2698883" y="1471612"/>
                </a:lnTo>
                <a:lnTo>
                  <a:pt x="2662691" y="1498124"/>
                </a:lnTo>
                <a:lnTo>
                  <a:pt x="2625858" y="1523759"/>
                </a:lnTo>
                <a:lnTo>
                  <a:pt x="2588398" y="1548502"/>
                </a:lnTo>
                <a:lnTo>
                  <a:pt x="2550330" y="1572341"/>
                </a:lnTo>
                <a:lnTo>
                  <a:pt x="2511670" y="1595261"/>
                </a:lnTo>
                <a:lnTo>
                  <a:pt x="2472435" y="1617249"/>
                </a:lnTo>
                <a:lnTo>
                  <a:pt x="2432640" y="1638291"/>
                </a:lnTo>
                <a:lnTo>
                  <a:pt x="2392304" y="1658375"/>
                </a:lnTo>
                <a:lnTo>
                  <a:pt x="2351442" y="1677486"/>
                </a:lnTo>
                <a:lnTo>
                  <a:pt x="2310071" y="1695611"/>
                </a:lnTo>
                <a:lnTo>
                  <a:pt x="2268208" y="1712738"/>
                </a:lnTo>
                <a:lnTo>
                  <a:pt x="2225870" y="1728851"/>
                </a:lnTo>
                <a:lnTo>
                  <a:pt x="2183073" y="1743938"/>
                </a:lnTo>
                <a:lnTo>
                  <a:pt x="2139833" y="1757985"/>
                </a:lnTo>
                <a:lnTo>
                  <a:pt x="2096168" y="1770979"/>
                </a:lnTo>
                <a:lnTo>
                  <a:pt x="2052094" y="1782906"/>
                </a:lnTo>
                <a:lnTo>
                  <a:pt x="2007628" y="1793753"/>
                </a:lnTo>
                <a:lnTo>
                  <a:pt x="1962786" y="1803506"/>
                </a:lnTo>
                <a:lnTo>
                  <a:pt x="1917585" y="1812152"/>
                </a:lnTo>
                <a:lnTo>
                  <a:pt x="1872041" y="1819677"/>
                </a:lnTo>
                <a:lnTo>
                  <a:pt x="1826172" y="1826068"/>
                </a:lnTo>
                <a:lnTo>
                  <a:pt x="1779995" y="1831311"/>
                </a:lnTo>
                <a:lnTo>
                  <a:pt x="1733524" y="1835394"/>
                </a:lnTo>
                <a:lnTo>
                  <a:pt x="1686778" y="1838301"/>
                </a:lnTo>
                <a:lnTo>
                  <a:pt x="1639773" y="1840020"/>
                </a:lnTo>
                <a:lnTo>
                  <a:pt x="1592526" y="1840538"/>
                </a:lnTo>
                <a:lnTo>
                  <a:pt x="1545052" y="1839841"/>
                </a:lnTo>
                <a:lnTo>
                  <a:pt x="1497370" y="1837915"/>
                </a:lnTo>
                <a:lnTo>
                  <a:pt x="1449495" y="1834747"/>
                </a:lnTo>
                <a:lnTo>
                  <a:pt x="1401445" y="1830324"/>
                </a:lnTo>
                <a:lnTo>
                  <a:pt x="1351391" y="1824369"/>
                </a:lnTo>
                <a:lnTo>
                  <a:pt x="1301678" y="1817073"/>
                </a:lnTo>
                <a:lnTo>
                  <a:pt x="1252327" y="1808451"/>
                </a:lnTo>
                <a:lnTo>
                  <a:pt x="1203361" y="1798518"/>
                </a:lnTo>
                <a:lnTo>
                  <a:pt x="1154803" y="1787289"/>
                </a:lnTo>
                <a:lnTo>
                  <a:pt x="1106675" y="1774777"/>
                </a:lnTo>
                <a:lnTo>
                  <a:pt x="1059001" y="1760998"/>
                </a:lnTo>
                <a:lnTo>
                  <a:pt x="1011802" y="1745966"/>
                </a:lnTo>
                <a:lnTo>
                  <a:pt x="965102" y="1729696"/>
                </a:lnTo>
                <a:lnTo>
                  <a:pt x="918922" y="1712203"/>
                </a:lnTo>
                <a:lnTo>
                  <a:pt x="873287" y="1693501"/>
                </a:lnTo>
                <a:lnTo>
                  <a:pt x="828217" y="1673606"/>
                </a:lnTo>
                <a:lnTo>
                  <a:pt x="783737" y="1652531"/>
                </a:lnTo>
                <a:lnTo>
                  <a:pt x="739868" y="1630291"/>
                </a:lnTo>
                <a:lnTo>
                  <a:pt x="696633" y="1606902"/>
                </a:lnTo>
                <a:lnTo>
                  <a:pt x="654056" y="1582377"/>
                </a:lnTo>
                <a:lnTo>
                  <a:pt x="612157" y="1556732"/>
                </a:lnTo>
                <a:lnTo>
                  <a:pt x="570961" y="1529981"/>
                </a:lnTo>
                <a:lnTo>
                  <a:pt x="530490" y="1502139"/>
                </a:lnTo>
                <a:lnTo>
                  <a:pt x="490766" y="1473220"/>
                </a:lnTo>
                <a:lnTo>
                  <a:pt x="451813" y="1443240"/>
                </a:lnTo>
                <a:lnTo>
                  <a:pt x="413652" y="1412212"/>
                </a:lnTo>
                <a:lnTo>
                  <a:pt x="376306" y="1380152"/>
                </a:lnTo>
                <a:lnTo>
                  <a:pt x="339798" y="1347074"/>
                </a:lnTo>
                <a:lnTo>
                  <a:pt x="304152" y="1312993"/>
                </a:lnTo>
                <a:lnTo>
                  <a:pt x="269388" y="1277923"/>
                </a:lnTo>
                <a:lnTo>
                  <a:pt x="235530" y="1241880"/>
                </a:lnTo>
                <a:lnTo>
                  <a:pt x="202601" y="1204878"/>
                </a:lnTo>
                <a:lnTo>
                  <a:pt x="170623" y="1166931"/>
                </a:lnTo>
                <a:lnTo>
                  <a:pt x="139619" y="1128055"/>
                </a:lnTo>
                <a:lnTo>
                  <a:pt x="109612" y="1088264"/>
                </a:lnTo>
                <a:lnTo>
                  <a:pt x="80623" y="1047572"/>
                </a:lnTo>
                <a:lnTo>
                  <a:pt x="52677" y="1005995"/>
                </a:lnTo>
                <a:lnTo>
                  <a:pt x="25795" y="963546"/>
                </a:lnTo>
                <a:lnTo>
                  <a:pt x="0" y="920242"/>
                </a:lnTo>
                <a:lnTo>
                  <a:pt x="1593723" y="0"/>
                </a:lnTo>
                <a:lnTo>
                  <a:pt x="3424047" y="192405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33532" y="2371725"/>
            <a:ext cx="1840864" cy="2152015"/>
          </a:xfrm>
          <a:custGeom>
            <a:avLst/>
            <a:gdLst/>
            <a:ahLst/>
            <a:cxnLst/>
            <a:rect l="l" t="t" r="r" b="b"/>
            <a:pathLst>
              <a:path w="1840865" h="2152015">
                <a:moveTo>
                  <a:pt x="472699" y="0"/>
                </a:moveTo>
                <a:lnTo>
                  <a:pt x="440587" y="36621"/>
                </a:lnTo>
                <a:lnTo>
                  <a:pt x="409583" y="73909"/>
                </a:lnTo>
                <a:lnTo>
                  <a:pt x="379688" y="111840"/>
                </a:lnTo>
                <a:lnTo>
                  <a:pt x="350906" y="150392"/>
                </a:lnTo>
                <a:lnTo>
                  <a:pt x="323239" y="189540"/>
                </a:lnTo>
                <a:lnTo>
                  <a:pt x="296689" y="229263"/>
                </a:lnTo>
                <a:lnTo>
                  <a:pt x="271258" y="269536"/>
                </a:lnTo>
                <a:lnTo>
                  <a:pt x="246950" y="310336"/>
                </a:lnTo>
                <a:lnTo>
                  <a:pt x="223766" y="351641"/>
                </a:lnTo>
                <a:lnTo>
                  <a:pt x="201710" y="393428"/>
                </a:lnTo>
                <a:lnTo>
                  <a:pt x="180782" y="435672"/>
                </a:lnTo>
                <a:lnTo>
                  <a:pt x="160987" y="478351"/>
                </a:lnTo>
                <a:lnTo>
                  <a:pt x="142326" y="521442"/>
                </a:lnTo>
                <a:lnTo>
                  <a:pt x="124801" y="564922"/>
                </a:lnTo>
                <a:lnTo>
                  <a:pt x="108416" y="608767"/>
                </a:lnTo>
                <a:lnTo>
                  <a:pt x="93173" y="652955"/>
                </a:lnTo>
                <a:lnTo>
                  <a:pt x="79073" y="697462"/>
                </a:lnTo>
                <a:lnTo>
                  <a:pt x="66120" y="742264"/>
                </a:lnTo>
                <a:lnTo>
                  <a:pt x="54316" y="787340"/>
                </a:lnTo>
                <a:lnTo>
                  <a:pt x="43663" y="832665"/>
                </a:lnTo>
                <a:lnTo>
                  <a:pt x="34164" y="878217"/>
                </a:lnTo>
                <a:lnTo>
                  <a:pt x="25821" y="923972"/>
                </a:lnTo>
                <a:lnTo>
                  <a:pt x="18637" y="969907"/>
                </a:lnTo>
                <a:lnTo>
                  <a:pt x="12614" y="1016000"/>
                </a:lnTo>
                <a:lnTo>
                  <a:pt x="7754" y="1062226"/>
                </a:lnTo>
                <a:lnTo>
                  <a:pt x="4060" y="1108563"/>
                </a:lnTo>
                <a:lnTo>
                  <a:pt x="1535" y="1154988"/>
                </a:lnTo>
                <a:lnTo>
                  <a:pt x="181" y="1201477"/>
                </a:lnTo>
                <a:lnTo>
                  <a:pt x="0" y="1248008"/>
                </a:lnTo>
                <a:lnTo>
                  <a:pt x="994" y="1294556"/>
                </a:lnTo>
                <a:lnTo>
                  <a:pt x="3167" y="1341100"/>
                </a:lnTo>
                <a:lnTo>
                  <a:pt x="6520" y="1387616"/>
                </a:lnTo>
                <a:lnTo>
                  <a:pt x="11056" y="1434080"/>
                </a:lnTo>
                <a:lnTo>
                  <a:pt x="16778" y="1480470"/>
                </a:lnTo>
                <a:lnTo>
                  <a:pt x="23687" y="1526762"/>
                </a:lnTo>
                <a:lnTo>
                  <a:pt x="31787" y="1572933"/>
                </a:lnTo>
                <a:lnTo>
                  <a:pt x="41080" y="1618960"/>
                </a:lnTo>
                <a:lnTo>
                  <a:pt x="51568" y="1664821"/>
                </a:lnTo>
                <a:lnTo>
                  <a:pt x="63253" y="1710491"/>
                </a:lnTo>
                <a:lnTo>
                  <a:pt x="76139" y="1755947"/>
                </a:lnTo>
                <a:lnTo>
                  <a:pt x="90227" y="1801167"/>
                </a:lnTo>
                <a:lnTo>
                  <a:pt x="105520" y="1846128"/>
                </a:lnTo>
                <a:lnTo>
                  <a:pt x="122020" y="1890805"/>
                </a:lnTo>
                <a:lnTo>
                  <a:pt x="139730" y="1935177"/>
                </a:lnTo>
                <a:lnTo>
                  <a:pt x="158652" y="1979219"/>
                </a:lnTo>
                <a:lnTo>
                  <a:pt x="178789" y="2022909"/>
                </a:lnTo>
                <a:lnTo>
                  <a:pt x="200143" y="2066224"/>
                </a:lnTo>
                <a:lnTo>
                  <a:pt x="222717" y="2109139"/>
                </a:lnTo>
                <a:lnTo>
                  <a:pt x="246512" y="2151634"/>
                </a:lnTo>
                <a:lnTo>
                  <a:pt x="1840235" y="1231391"/>
                </a:lnTo>
                <a:lnTo>
                  <a:pt x="47269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33532" y="2371725"/>
            <a:ext cx="1840864" cy="2152015"/>
          </a:xfrm>
          <a:custGeom>
            <a:avLst/>
            <a:gdLst/>
            <a:ahLst/>
            <a:cxnLst/>
            <a:rect l="l" t="t" r="r" b="b"/>
            <a:pathLst>
              <a:path w="1840865" h="2152015">
                <a:moveTo>
                  <a:pt x="246512" y="2151634"/>
                </a:moveTo>
                <a:lnTo>
                  <a:pt x="222717" y="2109139"/>
                </a:lnTo>
                <a:lnTo>
                  <a:pt x="200143" y="2066224"/>
                </a:lnTo>
                <a:lnTo>
                  <a:pt x="178789" y="2022909"/>
                </a:lnTo>
                <a:lnTo>
                  <a:pt x="158652" y="1979219"/>
                </a:lnTo>
                <a:lnTo>
                  <a:pt x="139730" y="1935177"/>
                </a:lnTo>
                <a:lnTo>
                  <a:pt x="122020" y="1890805"/>
                </a:lnTo>
                <a:lnTo>
                  <a:pt x="105520" y="1846128"/>
                </a:lnTo>
                <a:lnTo>
                  <a:pt x="90227" y="1801167"/>
                </a:lnTo>
                <a:lnTo>
                  <a:pt x="76139" y="1755947"/>
                </a:lnTo>
                <a:lnTo>
                  <a:pt x="63253" y="1710491"/>
                </a:lnTo>
                <a:lnTo>
                  <a:pt x="51568" y="1664821"/>
                </a:lnTo>
                <a:lnTo>
                  <a:pt x="41080" y="1618960"/>
                </a:lnTo>
                <a:lnTo>
                  <a:pt x="31787" y="1572933"/>
                </a:lnTo>
                <a:lnTo>
                  <a:pt x="23687" y="1526762"/>
                </a:lnTo>
                <a:lnTo>
                  <a:pt x="16778" y="1480470"/>
                </a:lnTo>
                <a:lnTo>
                  <a:pt x="11056" y="1434080"/>
                </a:lnTo>
                <a:lnTo>
                  <a:pt x="6520" y="1387616"/>
                </a:lnTo>
                <a:lnTo>
                  <a:pt x="3167" y="1341100"/>
                </a:lnTo>
                <a:lnTo>
                  <a:pt x="994" y="1294556"/>
                </a:lnTo>
                <a:lnTo>
                  <a:pt x="0" y="1248008"/>
                </a:lnTo>
                <a:lnTo>
                  <a:pt x="181" y="1201477"/>
                </a:lnTo>
                <a:lnTo>
                  <a:pt x="1535" y="1154988"/>
                </a:lnTo>
                <a:lnTo>
                  <a:pt x="4060" y="1108563"/>
                </a:lnTo>
                <a:lnTo>
                  <a:pt x="7754" y="1062226"/>
                </a:lnTo>
                <a:lnTo>
                  <a:pt x="12614" y="1016000"/>
                </a:lnTo>
                <a:lnTo>
                  <a:pt x="18637" y="969907"/>
                </a:lnTo>
                <a:lnTo>
                  <a:pt x="25821" y="923972"/>
                </a:lnTo>
                <a:lnTo>
                  <a:pt x="34164" y="878217"/>
                </a:lnTo>
                <a:lnTo>
                  <a:pt x="43663" y="832665"/>
                </a:lnTo>
                <a:lnTo>
                  <a:pt x="54316" y="787340"/>
                </a:lnTo>
                <a:lnTo>
                  <a:pt x="66120" y="742264"/>
                </a:lnTo>
                <a:lnTo>
                  <a:pt x="79073" y="697462"/>
                </a:lnTo>
                <a:lnTo>
                  <a:pt x="93173" y="652955"/>
                </a:lnTo>
                <a:lnTo>
                  <a:pt x="108416" y="608767"/>
                </a:lnTo>
                <a:lnTo>
                  <a:pt x="124801" y="564922"/>
                </a:lnTo>
                <a:lnTo>
                  <a:pt x="142326" y="521442"/>
                </a:lnTo>
                <a:lnTo>
                  <a:pt x="160987" y="478351"/>
                </a:lnTo>
                <a:lnTo>
                  <a:pt x="180782" y="435672"/>
                </a:lnTo>
                <a:lnTo>
                  <a:pt x="201710" y="393428"/>
                </a:lnTo>
                <a:lnTo>
                  <a:pt x="223766" y="351641"/>
                </a:lnTo>
                <a:lnTo>
                  <a:pt x="246950" y="310336"/>
                </a:lnTo>
                <a:lnTo>
                  <a:pt x="271258" y="269536"/>
                </a:lnTo>
                <a:lnTo>
                  <a:pt x="296689" y="229263"/>
                </a:lnTo>
                <a:lnTo>
                  <a:pt x="323239" y="189540"/>
                </a:lnTo>
                <a:lnTo>
                  <a:pt x="350906" y="150392"/>
                </a:lnTo>
                <a:lnTo>
                  <a:pt x="379688" y="111840"/>
                </a:lnTo>
                <a:lnTo>
                  <a:pt x="409583" y="73909"/>
                </a:lnTo>
                <a:lnTo>
                  <a:pt x="440587" y="36621"/>
                </a:lnTo>
                <a:lnTo>
                  <a:pt x="472699" y="0"/>
                </a:lnTo>
                <a:lnTo>
                  <a:pt x="1840235" y="1231391"/>
                </a:lnTo>
                <a:lnTo>
                  <a:pt x="246512" y="2151634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06231" y="1762886"/>
            <a:ext cx="1367790" cy="1840230"/>
          </a:xfrm>
          <a:custGeom>
            <a:avLst/>
            <a:gdLst/>
            <a:ahLst/>
            <a:cxnLst/>
            <a:rect l="l" t="t" r="r" b="b"/>
            <a:pathLst>
              <a:path w="1367790" h="1840229">
                <a:moveTo>
                  <a:pt x="1367536" y="0"/>
                </a:moveTo>
                <a:lnTo>
                  <a:pt x="1317152" y="688"/>
                </a:lnTo>
                <a:lnTo>
                  <a:pt x="1266945" y="2747"/>
                </a:lnTo>
                <a:lnTo>
                  <a:pt x="1216941" y="6166"/>
                </a:lnTo>
                <a:lnTo>
                  <a:pt x="1167163" y="10932"/>
                </a:lnTo>
                <a:lnTo>
                  <a:pt x="1117637" y="17035"/>
                </a:lnTo>
                <a:lnTo>
                  <a:pt x="1068388" y="24465"/>
                </a:lnTo>
                <a:lnTo>
                  <a:pt x="1019441" y="33209"/>
                </a:lnTo>
                <a:lnTo>
                  <a:pt x="970821" y="43257"/>
                </a:lnTo>
                <a:lnTo>
                  <a:pt x="922552" y="54599"/>
                </a:lnTo>
                <a:lnTo>
                  <a:pt x="874659" y="67222"/>
                </a:lnTo>
                <a:lnTo>
                  <a:pt x="827168" y="81115"/>
                </a:lnTo>
                <a:lnTo>
                  <a:pt x="780103" y="96269"/>
                </a:lnTo>
                <a:lnTo>
                  <a:pt x="733489" y="112671"/>
                </a:lnTo>
                <a:lnTo>
                  <a:pt x="687352" y="130311"/>
                </a:lnTo>
                <a:lnTo>
                  <a:pt x="641715" y="149177"/>
                </a:lnTo>
                <a:lnTo>
                  <a:pt x="596605" y="169259"/>
                </a:lnTo>
                <a:lnTo>
                  <a:pt x="552045" y="190546"/>
                </a:lnTo>
                <a:lnTo>
                  <a:pt x="508061" y="213025"/>
                </a:lnTo>
                <a:lnTo>
                  <a:pt x="464678" y="236688"/>
                </a:lnTo>
                <a:lnTo>
                  <a:pt x="421920" y="261521"/>
                </a:lnTo>
                <a:lnTo>
                  <a:pt x="379813" y="287515"/>
                </a:lnTo>
                <a:lnTo>
                  <a:pt x="338381" y="314658"/>
                </a:lnTo>
                <a:lnTo>
                  <a:pt x="297650" y="342939"/>
                </a:lnTo>
                <a:lnTo>
                  <a:pt x="257643" y="372348"/>
                </a:lnTo>
                <a:lnTo>
                  <a:pt x="218387" y="402872"/>
                </a:lnTo>
                <a:lnTo>
                  <a:pt x="179906" y="434502"/>
                </a:lnTo>
                <a:lnTo>
                  <a:pt x="142225" y="467225"/>
                </a:lnTo>
                <a:lnTo>
                  <a:pt x="105369" y="501031"/>
                </a:lnTo>
                <a:lnTo>
                  <a:pt x="69363" y="535910"/>
                </a:lnTo>
                <a:lnTo>
                  <a:pt x="34231" y="571849"/>
                </a:lnTo>
                <a:lnTo>
                  <a:pt x="0" y="608838"/>
                </a:lnTo>
                <a:lnTo>
                  <a:pt x="1367536" y="1840229"/>
                </a:lnTo>
                <a:lnTo>
                  <a:pt x="1367536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06231" y="1762886"/>
            <a:ext cx="1367790" cy="1840230"/>
          </a:xfrm>
          <a:custGeom>
            <a:avLst/>
            <a:gdLst/>
            <a:ahLst/>
            <a:cxnLst/>
            <a:rect l="l" t="t" r="r" b="b"/>
            <a:pathLst>
              <a:path w="1367790" h="1840229">
                <a:moveTo>
                  <a:pt x="0" y="608838"/>
                </a:moveTo>
                <a:lnTo>
                  <a:pt x="34231" y="571849"/>
                </a:lnTo>
                <a:lnTo>
                  <a:pt x="69363" y="535910"/>
                </a:lnTo>
                <a:lnTo>
                  <a:pt x="105369" y="501031"/>
                </a:lnTo>
                <a:lnTo>
                  <a:pt x="142225" y="467225"/>
                </a:lnTo>
                <a:lnTo>
                  <a:pt x="179906" y="434502"/>
                </a:lnTo>
                <a:lnTo>
                  <a:pt x="218387" y="402872"/>
                </a:lnTo>
                <a:lnTo>
                  <a:pt x="257643" y="372348"/>
                </a:lnTo>
                <a:lnTo>
                  <a:pt x="297650" y="342939"/>
                </a:lnTo>
                <a:lnTo>
                  <a:pt x="338381" y="314658"/>
                </a:lnTo>
                <a:lnTo>
                  <a:pt x="379813" y="287515"/>
                </a:lnTo>
                <a:lnTo>
                  <a:pt x="421920" y="261521"/>
                </a:lnTo>
                <a:lnTo>
                  <a:pt x="464678" y="236688"/>
                </a:lnTo>
                <a:lnTo>
                  <a:pt x="508061" y="213025"/>
                </a:lnTo>
                <a:lnTo>
                  <a:pt x="552045" y="190546"/>
                </a:lnTo>
                <a:lnTo>
                  <a:pt x="596605" y="169259"/>
                </a:lnTo>
                <a:lnTo>
                  <a:pt x="641715" y="149177"/>
                </a:lnTo>
                <a:lnTo>
                  <a:pt x="687352" y="130311"/>
                </a:lnTo>
                <a:lnTo>
                  <a:pt x="733489" y="112671"/>
                </a:lnTo>
                <a:lnTo>
                  <a:pt x="780103" y="96269"/>
                </a:lnTo>
                <a:lnTo>
                  <a:pt x="827168" y="81115"/>
                </a:lnTo>
                <a:lnTo>
                  <a:pt x="874659" y="67222"/>
                </a:lnTo>
                <a:lnTo>
                  <a:pt x="922552" y="54599"/>
                </a:lnTo>
                <a:lnTo>
                  <a:pt x="970821" y="43257"/>
                </a:lnTo>
                <a:lnTo>
                  <a:pt x="1019441" y="33209"/>
                </a:lnTo>
                <a:lnTo>
                  <a:pt x="1068388" y="24465"/>
                </a:lnTo>
                <a:lnTo>
                  <a:pt x="1117637" y="17035"/>
                </a:lnTo>
                <a:lnTo>
                  <a:pt x="1167163" y="10932"/>
                </a:lnTo>
                <a:lnTo>
                  <a:pt x="1216941" y="6166"/>
                </a:lnTo>
                <a:lnTo>
                  <a:pt x="1266945" y="2747"/>
                </a:lnTo>
                <a:lnTo>
                  <a:pt x="1317152" y="688"/>
                </a:lnTo>
                <a:lnTo>
                  <a:pt x="1367536" y="0"/>
                </a:lnTo>
                <a:lnTo>
                  <a:pt x="1367536" y="1840229"/>
                </a:lnTo>
                <a:lnTo>
                  <a:pt x="0" y="60883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0256011" y="2664688"/>
            <a:ext cx="47561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 marR="5080" indent="-59690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M</a:t>
            </a:r>
            <a:r>
              <a:rPr sz="1400" b="0" spc="10" dirty="0">
                <a:solidFill>
                  <a:srgbClr val="FFFFFF"/>
                </a:solidFill>
                <a:latin typeface="Segoe UI Semilight"/>
                <a:cs typeface="Segoe UI Semilight"/>
              </a:rPr>
              <a:t>a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j</a:t>
            </a:r>
            <a:r>
              <a:rPr sz="14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or  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27%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11" name="object 11"/>
          <p:cNvSpPr txBox="1"/>
          <p:nvPr/>
        </p:nvSpPr>
        <p:spPr>
          <a:xfrm>
            <a:off x="8191627" y="3220401"/>
            <a:ext cx="1978660" cy="142176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R="1330960" algn="ctr">
              <a:lnSpc>
                <a:spcPct val="100000"/>
              </a:lnSpc>
              <a:spcBef>
                <a:spcPts val="275"/>
              </a:spcBef>
            </a:pPr>
            <a:r>
              <a:rPr sz="14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Minimal</a:t>
            </a:r>
            <a:endParaRPr sz="1400">
              <a:latin typeface="Segoe UI Semilight"/>
              <a:cs typeface="Segoe UI Semilight"/>
            </a:endParaRPr>
          </a:p>
          <a:p>
            <a:pPr marR="1332230" algn="ctr">
              <a:lnSpc>
                <a:spcPct val="100000"/>
              </a:lnSpc>
              <a:spcBef>
                <a:spcPts val="180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20%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421765" marR="5080" indent="-205740">
              <a:lnSpc>
                <a:spcPct val="110800"/>
              </a:lnSpc>
              <a:spcBef>
                <a:spcPts val="1485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Mod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er</a:t>
            </a:r>
            <a:r>
              <a:rPr sz="1400" b="0" spc="-10" dirty="0">
                <a:solidFill>
                  <a:srgbClr val="FFFFFF"/>
                </a:solidFill>
                <a:latin typeface="Segoe UI Semilight"/>
                <a:cs typeface="Segoe UI Semilight"/>
              </a:rPr>
              <a:t>a</a:t>
            </a:r>
            <a:r>
              <a:rPr sz="1400" b="0" spc="-15" dirty="0">
                <a:solidFill>
                  <a:srgbClr val="FFFFFF"/>
                </a:solidFill>
                <a:latin typeface="Segoe UI Semilight"/>
                <a:cs typeface="Segoe UI Semilight"/>
              </a:rPr>
              <a:t>t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e  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40%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959088" y="2314169"/>
            <a:ext cx="33972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N/A  </a:t>
            </a: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13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6991" y="1666113"/>
            <a:ext cx="6047105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8585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15 exploration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 reviewed,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60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percent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had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minimal 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or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moderate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access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road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construction requirements,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due  mostly to their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advantageous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location close to </a:t>
            </a:r>
            <a:r>
              <a:rPr sz="18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major  highway network in Northwestern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Ontario. Sites requiring  major construction</a:t>
            </a:r>
            <a:r>
              <a:rPr sz="18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include:</a:t>
            </a:r>
            <a:endParaRPr sz="18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Access to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Ring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</a:t>
            </a:r>
            <a:r>
              <a:rPr sz="1800" b="0" spc="-3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Fire.</a:t>
            </a:r>
            <a:endParaRPr sz="18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E1212"/>
              </a:buClr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marR="39814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Realigning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existing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Highway 11 </a:t>
            </a:r>
            <a:r>
              <a:rPr sz="18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road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electricity 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infrastructure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that is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currently passing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through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</a:t>
            </a:r>
            <a:r>
              <a:rPr sz="1800" b="0" spc="-8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site.</a:t>
            </a:r>
            <a:endParaRPr sz="18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0E1212"/>
              </a:buClr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marR="5080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Construction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all-season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roads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improve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access 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restrictions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air travel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winter </a:t>
            </a:r>
            <a:r>
              <a:rPr sz="18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road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only access  (Frontier </a:t>
            </a:r>
            <a:r>
              <a:rPr sz="18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Lithium’s </a:t>
            </a:r>
            <a:r>
              <a:rPr sz="18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PAK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project,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First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Mining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Gold’s 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Springpole </a:t>
            </a:r>
            <a:r>
              <a:rPr sz="18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Lake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project).</a:t>
            </a:r>
            <a:endParaRPr sz="18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551" y="517659"/>
            <a:ext cx="6927850" cy="8451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585"/>
              </a:spcBef>
            </a:pPr>
            <a:r>
              <a:rPr spc="-20" dirty="0"/>
              <a:t>Transportation </a:t>
            </a:r>
            <a:r>
              <a:rPr spc="-5" dirty="0"/>
              <a:t>and Electrical</a:t>
            </a:r>
            <a:r>
              <a:rPr spc="155" dirty="0"/>
              <a:t> </a:t>
            </a:r>
            <a:r>
              <a:rPr spc="-10" dirty="0"/>
              <a:t>Infrastructure</a:t>
            </a:r>
          </a:p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1900" spc="-5" dirty="0">
                <a:solidFill>
                  <a:srgbClr val="0074AD"/>
                </a:solidFill>
              </a:rPr>
              <a:t>Electricity </a:t>
            </a:r>
            <a:r>
              <a:rPr sz="1900" spc="-10" dirty="0">
                <a:solidFill>
                  <a:srgbClr val="0074AD"/>
                </a:solidFill>
              </a:rPr>
              <a:t>Supply</a:t>
            </a:r>
            <a:r>
              <a:rPr sz="1900" spc="75" dirty="0">
                <a:solidFill>
                  <a:srgbClr val="0074AD"/>
                </a:solidFill>
              </a:rPr>
              <a:t> </a:t>
            </a:r>
            <a:r>
              <a:rPr sz="1900" spc="-15" dirty="0">
                <a:solidFill>
                  <a:srgbClr val="0074AD"/>
                </a:solidFill>
              </a:rPr>
              <a:t>Requirements</a:t>
            </a:r>
            <a:endParaRPr sz="1900"/>
          </a:p>
        </p:txBody>
      </p:sp>
      <p:sp>
        <p:nvSpPr>
          <p:cNvPr id="3" name="object 3"/>
          <p:cNvSpPr txBox="1"/>
          <p:nvPr/>
        </p:nvSpPr>
        <p:spPr>
          <a:xfrm>
            <a:off x="716991" y="1666113"/>
            <a:ext cx="6086475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9225">
              <a:lnSpc>
                <a:spcPct val="100000"/>
              </a:lnSpc>
              <a:spcBef>
                <a:spcPts val="100"/>
              </a:spcBef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15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 sites reviewed,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53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percent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had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minimal 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or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moderate electricity infrastructure requirements,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due to  their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proximity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to nearby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transmission </a:t>
            </a:r>
            <a:r>
              <a:rPr sz="18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lines.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 requiring  major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electricity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infrastructure construction</a:t>
            </a:r>
            <a:r>
              <a:rPr sz="1800" b="0" spc="-10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include:</a:t>
            </a:r>
            <a:endParaRPr sz="18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marR="38163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Multiple sites requiring over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25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km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new transmission 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lines.</a:t>
            </a:r>
            <a:endParaRPr sz="18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E1212"/>
              </a:buClr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marR="5080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Multiple sites requiring power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plants to be built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due to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lack 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available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local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transmission </a:t>
            </a:r>
            <a:r>
              <a:rPr sz="18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lines </a:t>
            </a:r>
            <a:r>
              <a:rPr sz="18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or</a:t>
            </a:r>
            <a:r>
              <a:rPr sz="1800" b="0" spc="-5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8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capacity.</a:t>
            </a:r>
            <a:endParaRPr sz="1800">
              <a:latin typeface="Segoe UI Semilight"/>
              <a:cs typeface="Segoe UI Semi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573768" y="1773808"/>
            <a:ext cx="1840864" cy="2760345"/>
          </a:xfrm>
          <a:custGeom>
            <a:avLst/>
            <a:gdLst/>
            <a:ahLst/>
            <a:cxnLst/>
            <a:rect l="l" t="t" r="r" b="b"/>
            <a:pathLst>
              <a:path w="1840865" h="2760345">
                <a:moveTo>
                  <a:pt x="0" y="0"/>
                </a:moveTo>
                <a:lnTo>
                  <a:pt x="0" y="1840229"/>
                </a:lnTo>
                <a:lnTo>
                  <a:pt x="1593850" y="2760345"/>
                </a:lnTo>
                <a:lnTo>
                  <a:pt x="1618701" y="2715880"/>
                </a:lnTo>
                <a:lnTo>
                  <a:pt x="1642276" y="2670816"/>
                </a:lnTo>
                <a:lnTo>
                  <a:pt x="1664567" y="2625182"/>
                </a:lnTo>
                <a:lnTo>
                  <a:pt x="1685567" y="2579004"/>
                </a:lnTo>
                <a:lnTo>
                  <a:pt x="1705267" y="2532312"/>
                </a:lnTo>
                <a:lnTo>
                  <a:pt x="1723660" y="2485133"/>
                </a:lnTo>
                <a:lnTo>
                  <a:pt x="1740739" y="2437494"/>
                </a:lnTo>
                <a:lnTo>
                  <a:pt x="1756496" y="2389425"/>
                </a:lnTo>
                <a:lnTo>
                  <a:pt x="1770922" y="2340953"/>
                </a:lnTo>
                <a:lnTo>
                  <a:pt x="1784011" y="2292106"/>
                </a:lnTo>
                <a:lnTo>
                  <a:pt x="1795755" y="2242912"/>
                </a:lnTo>
                <a:lnTo>
                  <a:pt x="1806146" y="2193399"/>
                </a:lnTo>
                <a:lnTo>
                  <a:pt x="1815176" y="2143595"/>
                </a:lnTo>
                <a:lnTo>
                  <a:pt x="1822838" y="2093528"/>
                </a:lnTo>
                <a:lnTo>
                  <a:pt x="1829124" y="2043227"/>
                </a:lnTo>
                <a:lnTo>
                  <a:pt x="1834027" y="1992718"/>
                </a:lnTo>
                <a:lnTo>
                  <a:pt x="1837538" y="1942030"/>
                </a:lnTo>
                <a:lnTo>
                  <a:pt x="1839651" y="1891191"/>
                </a:lnTo>
                <a:lnTo>
                  <a:pt x="1840356" y="1840229"/>
                </a:lnTo>
                <a:lnTo>
                  <a:pt x="1839736" y="1791978"/>
                </a:lnTo>
                <a:lnTo>
                  <a:pt x="1837885" y="1744034"/>
                </a:lnTo>
                <a:lnTo>
                  <a:pt x="1834819" y="1696410"/>
                </a:lnTo>
                <a:lnTo>
                  <a:pt x="1830553" y="1649123"/>
                </a:lnTo>
                <a:lnTo>
                  <a:pt x="1825102" y="1602188"/>
                </a:lnTo>
                <a:lnTo>
                  <a:pt x="1818481" y="1555619"/>
                </a:lnTo>
                <a:lnTo>
                  <a:pt x="1810705" y="1509433"/>
                </a:lnTo>
                <a:lnTo>
                  <a:pt x="1801790" y="1463643"/>
                </a:lnTo>
                <a:lnTo>
                  <a:pt x="1791750" y="1418266"/>
                </a:lnTo>
                <a:lnTo>
                  <a:pt x="1780601" y="1373316"/>
                </a:lnTo>
                <a:lnTo>
                  <a:pt x="1768358" y="1328809"/>
                </a:lnTo>
                <a:lnTo>
                  <a:pt x="1755037" y="1284759"/>
                </a:lnTo>
                <a:lnTo>
                  <a:pt x="1740651" y="1241182"/>
                </a:lnTo>
                <a:lnTo>
                  <a:pt x="1725217" y="1198093"/>
                </a:lnTo>
                <a:lnTo>
                  <a:pt x="1708749" y="1155508"/>
                </a:lnTo>
                <a:lnTo>
                  <a:pt x="1691263" y="1113440"/>
                </a:lnTo>
                <a:lnTo>
                  <a:pt x="1672774" y="1071906"/>
                </a:lnTo>
                <a:lnTo>
                  <a:pt x="1653297" y="1030921"/>
                </a:lnTo>
                <a:lnTo>
                  <a:pt x="1632847" y="990499"/>
                </a:lnTo>
                <a:lnTo>
                  <a:pt x="1611439" y="950657"/>
                </a:lnTo>
                <a:lnTo>
                  <a:pt x="1589089" y="911408"/>
                </a:lnTo>
                <a:lnTo>
                  <a:pt x="1565812" y="872768"/>
                </a:lnTo>
                <a:lnTo>
                  <a:pt x="1541622" y="834753"/>
                </a:lnTo>
                <a:lnTo>
                  <a:pt x="1516535" y="797377"/>
                </a:lnTo>
                <a:lnTo>
                  <a:pt x="1490567" y="760656"/>
                </a:lnTo>
                <a:lnTo>
                  <a:pt x="1463731" y="724605"/>
                </a:lnTo>
                <a:lnTo>
                  <a:pt x="1436044" y="689238"/>
                </a:lnTo>
                <a:lnTo>
                  <a:pt x="1407521" y="654572"/>
                </a:lnTo>
                <a:lnTo>
                  <a:pt x="1378176" y="620621"/>
                </a:lnTo>
                <a:lnTo>
                  <a:pt x="1348025" y="587400"/>
                </a:lnTo>
                <a:lnTo>
                  <a:pt x="1317084" y="554925"/>
                </a:lnTo>
                <a:lnTo>
                  <a:pt x="1285366" y="523210"/>
                </a:lnTo>
                <a:lnTo>
                  <a:pt x="1252888" y="492272"/>
                </a:lnTo>
                <a:lnTo>
                  <a:pt x="1219664" y="462124"/>
                </a:lnTo>
                <a:lnTo>
                  <a:pt x="1185710" y="432782"/>
                </a:lnTo>
                <a:lnTo>
                  <a:pt x="1151040" y="404262"/>
                </a:lnTo>
                <a:lnTo>
                  <a:pt x="1115671" y="376578"/>
                </a:lnTo>
                <a:lnTo>
                  <a:pt x="1079617" y="349745"/>
                </a:lnTo>
                <a:lnTo>
                  <a:pt x="1042893" y="323779"/>
                </a:lnTo>
                <a:lnTo>
                  <a:pt x="1005514" y="298695"/>
                </a:lnTo>
                <a:lnTo>
                  <a:pt x="967496" y="274508"/>
                </a:lnTo>
                <a:lnTo>
                  <a:pt x="928854" y="251234"/>
                </a:lnTo>
                <a:lnTo>
                  <a:pt x="889603" y="228886"/>
                </a:lnTo>
                <a:lnTo>
                  <a:pt x="849757" y="207481"/>
                </a:lnTo>
                <a:lnTo>
                  <a:pt x="809333" y="187034"/>
                </a:lnTo>
                <a:lnTo>
                  <a:pt x="768345" y="167559"/>
                </a:lnTo>
                <a:lnTo>
                  <a:pt x="726809" y="149072"/>
                </a:lnTo>
                <a:lnTo>
                  <a:pt x="684739" y="131589"/>
                </a:lnTo>
                <a:lnTo>
                  <a:pt x="642152" y="115123"/>
                </a:lnTo>
                <a:lnTo>
                  <a:pt x="599061" y="99691"/>
                </a:lnTo>
                <a:lnTo>
                  <a:pt x="555482" y="85307"/>
                </a:lnTo>
                <a:lnTo>
                  <a:pt x="511431" y="71987"/>
                </a:lnTo>
                <a:lnTo>
                  <a:pt x="466922" y="59746"/>
                </a:lnTo>
                <a:lnTo>
                  <a:pt x="421970" y="48599"/>
                </a:lnTo>
                <a:lnTo>
                  <a:pt x="376591" y="38560"/>
                </a:lnTo>
                <a:lnTo>
                  <a:pt x="330801" y="29646"/>
                </a:lnTo>
                <a:lnTo>
                  <a:pt x="284613" y="21872"/>
                </a:lnTo>
                <a:lnTo>
                  <a:pt x="238043" y="15252"/>
                </a:lnTo>
                <a:lnTo>
                  <a:pt x="191107" y="9801"/>
                </a:lnTo>
                <a:lnTo>
                  <a:pt x="143820" y="5536"/>
                </a:lnTo>
                <a:lnTo>
                  <a:pt x="96196" y="2470"/>
                </a:lnTo>
                <a:lnTo>
                  <a:pt x="48251" y="620"/>
                </a:lnTo>
                <a:lnTo>
                  <a:pt x="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3570" y="3614039"/>
            <a:ext cx="3424554" cy="1840864"/>
          </a:xfrm>
          <a:custGeom>
            <a:avLst/>
            <a:gdLst/>
            <a:ahLst/>
            <a:cxnLst/>
            <a:rect l="l" t="t" r="r" b="b"/>
            <a:pathLst>
              <a:path w="3424554" h="1840864">
                <a:moveTo>
                  <a:pt x="1830197" y="0"/>
                </a:moveTo>
                <a:lnTo>
                  <a:pt x="0" y="192405"/>
                </a:lnTo>
                <a:lnTo>
                  <a:pt x="5954" y="242458"/>
                </a:lnTo>
                <a:lnTo>
                  <a:pt x="13250" y="292170"/>
                </a:lnTo>
                <a:lnTo>
                  <a:pt x="21872" y="341520"/>
                </a:lnTo>
                <a:lnTo>
                  <a:pt x="31805" y="390484"/>
                </a:lnTo>
                <a:lnTo>
                  <a:pt x="43034" y="439039"/>
                </a:lnTo>
                <a:lnTo>
                  <a:pt x="55546" y="487164"/>
                </a:lnTo>
                <a:lnTo>
                  <a:pt x="69325" y="534835"/>
                </a:lnTo>
                <a:lnTo>
                  <a:pt x="84357" y="582030"/>
                </a:lnTo>
                <a:lnTo>
                  <a:pt x="100627" y="628727"/>
                </a:lnTo>
                <a:lnTo>
                  <a:pt x="118120" y="674902"/>
                </a:lnTo>
                <a:lnTo>
                  <a:pt x="136822" y="720533"/>
                </a:lnTo>
                <a:lnTo>
                  <a:pt x="156717" y="765597"/>
                </a:lnTo>
                <a:lnTo>
                  <a:pt x="177792" y="810073"/>
                </a:lnTo>
                <a:lnTo>
                  <a:pt x="200032" y="853936"/>
                </a:lnTo>
                <a:lnTo>
                  <a:pt x="223421" y="897166"/>
                </a:lnTo>
                <a:lnTo>
                  <a:pt x="247946" y="939738"/>
                </a:lnTo>
                <a:lnTo>
                  <a:pt x="273591" y="981631"/>
                </a:lnTo>
                <a:lnTo>
                  <a:pt x="300342" y="1022821"/>
                </a:lnTo>
                <a:lnTo>
                  <a:pt x="328184" y="1063287"/>
                </a:lnTo>
                <a:lnTo>
                  <a:pt x="357103" y="1103006"/>
                </a:lnTo>
                <a:lnTo>
                  <a:pt x="387083" y="1141954"/>
                </a:lnTo>
                <a:lnTo>
                  <a:pt x="418111" y="1180110"/>
                </a:lnTo>
                <a:lnTo>
                  <a:pt x="450171" y="1217450"/>
                </a:lnTo>
                <a:lnTo>
                  <a:pt x="483249" y="1253953"/>
                </a:lnTo>
                <a:lnTo>
                  <a:pt x="517330" y="1289596"/>
                </a:lnTo>
                <a:lnTo>
                  <a:pt x="552400" y="1324355"/>
                </a:lnTo>
                <a:lnTo>
                  <a:pt x="588443" y="1358209"/>
                </a:lnTo>
                <a:lnTo>
                  <a:pt x="625445" y="1391134"/>
                </a:lnTo>
                <a:lnTo>
                  <a:pt x="663392" y="1423109"/>
                </a:lnTo>
                <a:lnTo>
                  <a:pt x="702268" y="1454110"/>
                </a:lnTo>
                <a:lnTo>
                  <a:pt x="742059" y="1484115"/>
                </a:lnTo>
                <a:lnTo>
                  <a:pt x="782751" y="1513101"/>
                </a:lnTo>
                <a:lnTo>
                  <a:pt x="824328" y="1541047"/>
                </a:lnTo>
                <a:lnTo>
                  <a:pt x="866777" y="1567928"/>
                </a:lnTo>
                <a:lnTo>
                  <a:pt x="910081" y="1593723"/>
                </a:lnTo>
                <a:lnTo>
                  <a:pt x="952179" y="1617313"/>
                </a:lnTo>
                <a:lnTo>
                  <a:pt x="994627" y="1639684"/>
                </a:lnTo>
                <a:lnTo>
                  <a:pt x="1037405" y="1660843"/>
                </a:lnTo>
                <a:lnTo>
                  <a:pt x="1080491" y="1680793"/>
                </a:lnTo>
                <a:lnTo>
                  <a:pt x="1123865" y="1699542"/>
                </a:lnTo>
                <a:lnTo>
                  <a:pt x="1167506" y="1717094"/>
                </a:lnTo>
                <a:lnTo>
                  <a:pt x="1211394" y="1733456"/>
                </a:lnTo>
                <a:lnTo>
                  <a:pt x="1255507" y="1748631"/>
                </a:lnTo>
                <a:lnTo>
                  <a:pt x="1299826" y="1762627"/>
                </a:lnTo>
                <a:lnTo>
                  <a:pt x="1344329" y="1775449"/>
                </a:lnTo>
                <a:lnTo>
                  <a:pt x="1388996" y="1787102"/>
                </a:lnTo>
                <a:lnTo>
                  <a:pt x="1433806" y="1797592"/>
                </a:lnTo>
                <a:lnTo>
                  <a:pt x="1478739" y="1806924"/>
                </a:lnTo>
                <a:lnTo>
                  <a:pt x="1523773" y="1815104"/>
                </a:lnTo>
                <a:lnTo>
                  <a:pt x="1568888" y="1822138"/>
                </a:lnTo>
                <a:lnTo>
                  <a:pt x="1614064" y="1828030"/>
                </a:lnTo>
                <a:lnTo>
                  <a:pt x="1659279" y="1832787"/>
                </a:lnTo>
                <a:lnTo>
                  <a:pt x="1704513" y="1836414"/>
                </a:lnTo>
                <a:lnTo>
                  <a:pt x="1749745" y="1838917"/>
                </a:lnTo>
                <a:lnTo>
                  <a:pt x="1794955" y="1840300"/>
                </a:lnTo>
                <a:lnTo>
                  <a:pt x="1840121" y="1840571"/>
                </a:lnTo>
                <a:lnTo>
                  <a:pt x="1885224" y="1839734"/>
                </a:lnTo>
                <a:lnTo>
                  <a:pt x="1930242" y="1837794"/>
                </a:lnTo>
                <a:lnTo>
                  <a:pt x="1975155" y="1834758"/>
                </a:lnTo>
                <a:lnTo>
                  <a:pt x="2019942" y="1830631"/>
                </a:lnTo>
                <a:lnTo>
                  <a:pt x="2064582" y="1825419"/>
                </a:lnTo>
                <a:lnTo>
                  <a:pt x="2109055" y="1819126"/>
                </a:lnTo>
                <a:lnTo>
                  <a:pt x="2153340" y="1811759"/>
                </a:lnTo>
                <a:lnTo>
                  <a:pt x="2197416" y="1803323"/>
                </a:lnTo>
                <a:lnTo>
                  <a:pt x="2241263" y="1793824"/>
                </a:lnTo>
                <a:lnTo>
                  <a:pt x="2284860" y="1783267"/>
                </a:lnTo>
                <a:lnTo>
                  <a:pt x="2328185" y="1771657"/>
                </a:lnTo>
                <a:lnTo>
                  <a:pt x="2371220" y="1759001"/>
                </a:lnTo>
                <a:lnTo>
                  <a:pt x="2413942" y="1745304"/>
                </a:lnTo>
                <a:lnTo>
                  <a:pt x="2456331" y="1730571"/>
                </a:lnTo>
                <a:lnTo>
                  <a:pt x="2498366" y="1714808"/>
                </a:lnTo>
                <a:lnTo>
                  <a:pt x="2540028" y="1698021"/>
                </a:lnTo>
                <a:lnTo>
                  <a:pt x="2581294" y="1680214"/>
                </a:lnTo>
                <a:lnTo>
                  <a:pt x="2622145" y="1661394"/>
                </a:lnTo>
                <a:lnTo>
                  <a:pt x="2662559" y="1641567"/>
                </a:lnTo>
                <a:lnTo>
                  <a:pt x="2702516" y="1620737"/>
                </a:lnTo>
                <a:lnTo>
                  <a:pt x="2741995" y="1598910"/>
                </a:lnTo>
                <a:lnTo>
                  <a:pt x="2780976" y="1576092"/>
                </a:lnTo>
                <a:lnTo>
                  <a:pt x="2819438" y="1552288"/>
                </a:lnTo>
                <a:lnTo>
                  <a:pt x="2857360" y="1527504"/>
                </a:lnTo>
                <a:lnTo>
                  <a:pt x="2894721" y="1501746"/>
                </a:lnTo>
                <a:lnTo>
                  <a:pt x="2931501" y="1475018"/>
                </a:lnTo>
                <a:lnTo>
                  <a:pt x="2967680" y="1447327"/>
                </a:lnTo>
                <a:lnTo>
                  <a:pt x="3003235" y="1418678"/>
                </a:lnTo>
                <a:lnTo>
                  <a:pt x="3038147" y="1389077"/>
                </a:lnTo>
                <a:lnTo>
                  <a:pt x="3072395" y="1358528"/>
                </a:lnTo>
                <a:lnTo>
                  <a:pt x="3105959" y="1327039"/>
                </a:lnTo>
                <a:lnTo>
                  <a:pt x="3138817" y="1294614"/>
                </a:lnTo>
                <a:lnTo>
                  <a:pt x="3170949" y="1261258"/>
                </a:lnTo>
                <a:lnTo>
                  <a:pt x="3202334" y="1226978"/>
                </a:lnTo>
                <a:lnTo>
                  <a:pt x="3232952" y="1191779"/>
                </a:lnTo>
                <a:lnTo>
                  <a:pt x="3262781" y="1155666"/>
                </a:lnTo>
                <a:lnTo>
                  <a:pt x="3291802" y="1118645"/>
                </a:lnTo>
                <a:lnTo>
                  <a:pt x="3319992" y="1080722"/>
                </a:lnTo>
                <a:lnTo>
                  <a:pt x="3347333" y="1041901"/>
                </a:lnTo>
                <a:lnTo>
                  <a:pt x="3373803" y="1002190"/>
                </a:lnTo>
                <a:lnTo>
                  <a:pt x="3399381" y="961592"/>
                </a:lnTo>
                <a:lnTo>
                  <a:pt x="3424047" y="920115"/>
                </a:lnTo>
                <a:lnTo>
                  <a:pt x="1830197" y="0"/>
                </a:lnTo>
                <a:close/>
              </a:path>
            </a:pathLst>
          </a:custGeom>
          <a:solidFill>
            <a:srgbClr val="0352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3570" y="3614039"/>
            <a:ext cx="3424554" cy="1840864"/>
          </a:xfrm>
          <a:custGeom>
            <a:avLst/>
            <a:gdLst/>
            <a:ahLst/>
            <a:cxnLst/>
            <a:rect l="l" t="t" r="r" b="b"/>
            <a:pathLst>
              <a:path w="3424554" h="1840864">
                <a:moveTo>
                  <a:pt x="3424047" y="920115"/>
                </a:moveTo>
                <a:lnTo>
                  <a:pt x="3399381" y="961592"/>
                </a:lnTo>
                <a:lnTo>
                  <a:pt x="3373803" y="1002190"/>
                </a:lnTo>
                <a:lnTo>
                  <a:pt x="3347333" y="1041901"/>
                </a:lnTo>
                <a:lnTo>
                  <a:pt x="3319992" y="1080722"/>
                </a:lnTo>
                <a:lnTo>
                  <a:pt x="3291802" y="1118645"/>
                </a:lnTo>
                <a:lnTo>
                  <a:pt x="3262781" y="1155666"/>
                </a:lnTo>
                <a:lnTo>
                  <a:pt x="3232952" y="1191779"/>
                </a:lnTo>
                <a:lnTo>
                  <a:pt x="3202334" y="1226978"/>
                </a:lnTo>
                <a:lnTo>
                  <a:pt x="3170949" y="1261258"/>
                </a:lnTo>
                <a:lnTo>
                  <a:pt x="3138817" y="1294614"/>
                </a:lnTo>
                <a:lnTo>
                  <a:pt x="3105959" y="1327039"/>
                </a:lnTo>
                <a:lnTo>
                  <a:pt x="3072395" y="1358528"/>
                </a:lnTo>
                <a:lnTo>
                  <a:pt x="3038147" y="1389077"/>
                </a:lnTo>
                <a:lnTo>
                  <a:pt x="3003235" y="1418678"/>
                </a:lnTo>
                <a:lnTo>
                  <a:pt x="2967680" y="1447327"/>
                </a:lnTo>
                <a:lnTo>
                  <a:pt x="2931501" y="1475018"/>
                </a:lnTo>
                <a:lnTo>
                  <a:pt x="2894721" y="1501746"/>
                </a:lnTo>
                <a:lnTo>
                  <a:pt x="2857360" y="1527504"/>
                </a:lnTo>
                <a:lnTo>
                  <a:pt x="2819438" y="1552288"/>
                </a:lnTo>
                <a:lnTo>
                  <a:pt x="2780976" y="1576092"/>
                </a:lnTo>
                <a:lnTo>
                  <a:pt x="2741995" y="1598910"/>
                </a:lnTo>
                <a:lnTo>
                  <a:pt x="2702516" y="1620737"/>
                </a:lnTo>
                <a:lnTo>
                  <a:pt x="2662559" y="1641567"/>
                </a:lnTo>
                <a:lnTo>
                  <a:pt x="2622145" y="1661394"/>
                </a:lnTo>
                <a:lnTo>
                  <a:pt x="2581294" y="1680214"/>
                </a:lnTo>
                <a:lnTo>
                  <a:pt x="2540028" y="1698021"/>
                </a:lnTo>
                <a:lnTo>
                  <a:pt x="2498366" y="1714808"/>
                </a:lnTo>
                <a:lnTo>
                  <a:pt x="2456331" y="1730571"/>
                </a:lnTo>
                <a:lnTo>
                  <a:pt x="2413942" y="1745304"/>
                </a:lnTo>
                <a:lnTo>
                  <a:pt x="2371220" y="1759001"/>
                </a:lnTo>
                <a:lnTo>
                  <a:pt x="2328185" y="1771657"/>
                </a:lnTo>
                <a:lnTo>
                  <a:pt x="2284860" y="1783267"/>
                </a:lnTo>
                <a:lnTo>
                  <a:pt x="2241263" y="1793824"/>
                </a:lnTo>
                <a:lnTo>
                  <a:pt x="2197416" y="1803323"/>
                </a:lnTo>
                <a:lnTo>
                  <a:pt x="2153340" y="1811759"/>
                </a:lnTo>
                <a:lnTo>
                  <a:pt x="2109055" y="1819126"/>
                </a:lnTo>
                <a:lnTo>
                  <a:pt x="2064582" y="1825419"/>
                </a:lnTo>
                <a:lnTo>
                  <a:pt x="2019942" y="1830631"/>
                </a:lnTo>
                <a:lnTo>
                  <a:pt x="1975155" y="1834758"/>
                </a:lnTo>
                <a:lnTo>
                  <a:pt x="1930242" y="1837794"/>
                </a:lnTo>
                <a:lnTo>
                  <a:pt x="1885224" y="1839734"/>
                </a:lnTo>
                <a:lnTo>
                  <a:pt x="1840121" y="1840571"/>
                </a:lnTo>
                <a:lnTo>
                  <a:pt x="1794955" y="1840300"/>
                </a:lnTo>
                <a:lnTo>
                  <a:pt x="1749745" y="1838917"/>
                </a:lnTo>
                <a:lnTo>
                  <a:pt x="1704513" y="1836414"/>
                </a:lnTo>
                <a:lnTo>
                  <a:pt x="1659279" y="1832787"/>
                </a:lnTo>
                <a:lnTo>
                  <a:pt x="1614064" y="1828030"/>
                </a:lnTo>
                <a:lnTo>
                  <a:pt x="1568888" y="1822138"/>
                </a:lnTo>
                <a:lnTo>
                  <a:pt x="1523773" y="1815104"/>
                </a:lnTo>
                <a:lnTo>
                  <a:pt x="1478739" y="1806924"/>
                </a:lnTo>
                <a:lnTo>
                  <a:pt x="1433806" y="1797592"/>
                </a:lnTo>
                <a:lnTo>
                  <a:pt x="1388996" y="1787102"/>
                </a:lnTo>
                <a:lnTo>
                  <a:pt x="1344329" y="1775449"/>
                </a:lnTo>
                <a:lnTo>
                  <a:pt x="1299826" y="1762627"/>
                </a:lnTo>
                <a:lnTo>
                  <a:pt x="1255507" y="1748631"/>
                </a:lnTo>
                <a:lnTo>
                  <a:pt x="1211394" y="1733456"/>
                </a:lnTo>
                <a:lnTo>
                  <a:pt x="1167506" y="1717094"/>
                </a:lnTo>
                <a:lnTo>
                  <a:pt x="1123865" y="1699542"/>
                </a:lnTo>
                <a:lnTo>
                  <a:pt x="1080491" y="1680793"/>
                </a:lnTo>
                <a:lnTo>
                  <a:pt x="1037405" y="1660843"/>
                </a:lnTo>
                <a:lnTo>
                  <a:pt x="994627" y="1639684"/>
                </a:lnTo>
                <a:lnTo>
                  <a:pt x="952179" y="1617313"/>
                </a:lnTo>
                <a:lnTo>
                  <a:pt x="910081" y="1593723"/>
                </a:lnTo>
                <a:lnTo>
                  <a:pt x="866777" y="1567928"/>
                </a:lnTo>
                <a:lnTo>
                  <a:pt x="824328" y="1541047"/>
                </a:lnTo>
                <a:lnTo>
                  <a:pt x="782751" y="1513101"/>
                </a:lnTo>
                <a:lnTo>
                  <a:pt x="742059" y="1484115"/>
                </a:lnTo>
                <a:lnTo>
                  <a:pt x="702268" y="1454110"/>
                </a:lnTo>
                <a:lnTo>
                  <a:pt x="663392" y="1423109"/>
                </a:lnTo>
                <a:lnTo>
                  <a:pt x="625445" y="1391134"/>
                </a:lnTo>
                <a:lnTo>
                  <a:pt x="588443" y="1358209"/>
                </a:lnTo>
                <a:lnTo>
                  <a:pt x="552400" y="1324355"/>
                </a:lnTo>
                <a:lnTo>
                  <a:pt x="517330" y="1289596"/>
                </a:lnTo>
                <a:lnTo>
                  <a:pt x="483249" y="1253953"/>
                </a:lnTo>
                <a:lnTo>
                  <a:pt x="450171" y="1217450"/>
                </a:lnTo>
                <a:lnTo>
                  <a:pt x="418111" y="1180110"/>
                </a:lnTo>
                <a:lnTo>
                  <a:pt x="387083" y="1141954"/>
                </a:lnTo>
                <a:lnTo>
                  <a:pt x="357103" y="1103006"/>
                </a:lnTo>
                <a:lnTo>
                  <a:pt x="328184" y="1063287"/>
                </a:lnTo>
                <a:lnTo>
                  <a:pt x="300342" y="1022821"/>
                </a:lnTo>
                <a:lnTo>
                  <a:pt x="273591" y="981631"/>
                </a:lnTo>
                <a:lnTo>
                  <a:pt x="247946" y="939738"/>
                </a:lnTo>
                <a:lnTo>
                  <a:pt x="223421" y="897166"/>
                </a:lnTo>
                <a:lnTo>
                  <a:pt x="200032" y="853936"/>
                </a:lnTo>
                <a:lnTo>
                  <a:pt x="177792" y="810073"/>
                </a:lnTo>
                <a:lnTo>
                  <a:pt x="156717" y="765597"/>
                </a:lnTo>
                <a:lnTo>
                  <a:pt x="136822" y="720533"/>
                </a:lnTo>
                <a:lnTo>
                  <a:pt x="118120" y="674902"/>
                </a:lnTo>
                <a:lnTo>
                  <a:pt x="100627" y="628727"/>
                </a:lnTo>
                <a:lnTo>
                  <a:pt x="84357" y="582030"/>
                </a:lnTo>
                <a:lnTo>
                  <a:pt x="69325" y="534835"/>
                </a:lnTo>
                <a:lnTo>
                  <a:pt x="55546" y="487164"/>
                </a:lnTo>
                <a:lnTo>
                  <a:pt x="43034" y="439039"/>
                </a:lnTo>
                <a:lnTo>
                  <a:pt x="31805" y="390484"/>
                </a:lnTo>
                <a:lnTo>
                  <a:pt x="21872" y="341520"/>
                </a:lnTo>
                <a:lnTo>
                  <a:pt x="13250" y="292170"/>
                </a:lnTo>
                <a:lnTo>
                  <a:pt x="5954" y="242458"/>
                </a:lnTo>
                <a:lnTo>
                  <a:pt x="0" y="192405"/>
                </a:lnTo>
                <a:lnTo>
                  <a:pt x="1830197" y="0"/>
                </a:lnTo>
                <a:lnTo>
                  <a:pt x="3424047" y="920115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33510" y="2382647"/>
            <a:ext cx="1840864" cy="1424305"/>
          </a:xfrm>
          <a:custGeom>
            <a:avLst/>
            <a:gdLst/>
            <a:ahLst/>
            <a:cxnLst/>
            <a:rect l="l" t="t" r="r" b="b"/>
            <a:pathLst>
              <a:path w="1840865" h="1424304">
                <a:moveTo>
                  <a:pt x="472720" y="0"/>
                </a:moveTo>
                <a:lnTo>
                  <a:pt x="439513" y="37911"/>
                </a:lnTo>
                <a:lnTo>
                  <a:pt x="407442" y="76607"/>
                </a:lnTo>
                <a:lnTo>
                  <a:pt x="376518" y="116063"/>
                </a:lnTo>
                <a:lnTo>
                  <a:pt x="346748" y="156252"/>
                </a:lnTo>
                <a:lnTo>
                  <a:pt x="318141" y="197149"/>
                </a:lnTo>
                <a:lnTo>
                  <a:pt x="290705" y="238727"/>
                </a:lnTo>
                <a:lnTo>
                  <a:pt x="264448" y="280961"/>
                </a:lnTo>
                <a:lnTo>
                  <a:pt x="239380" y="323824"/>
                </a:lnTo>
                <a:lnTo>
                  <a:pt x="215508" y="367291"/>
                </a:lnTo>
                <a:lnTo>
                  <a:pt x="192841" y="411335"/>
                </a:lnTo>
                <a:lnTo>
                  <a:pt x="171387" y="455932"/>
                </a:lnTo>
                <a:lnTo>
                  <a:pt x="151155" y="501054"/>
                </a:lnTo>
                <a:lnTo>
                  <a:pt x="132153" y="546676"/>
                </a:lnTo>
                <a:lnTo>
                  <a:pt x="114390" y="592773"/>
                </a:lnTo>
                <a:lnTo>
                  <a:pt x="97873" y="639317"/>
                </a:lnTo>
                <a:lnTo>
                  <a:pt x="82612" y="686283"/>
                </a:lnTo>
                <a:lnTo>
                  <a:pt x="68615" y="733646"/>
                </a:lnTo>
                <a:lnTo>
                  <a:pt x="55890" y="781379"/>
                </a:lnTo>
                <a:lnTo>
                  <a:pt x="44445" y="829456"/>
                </a:lnTo>
                <a:lnTo>
                  <a:pt x="34289" y="877851"/>
                </a:lnTo>
                <a:lnTo>
                  <a:pt x="25431" y="926539"/>
                </a:lnTo>
                <a:lnTo>
                  <a:pt x="17879" y="975494"/>
                </a:lnTo>
                <a:lnTo>
                  <a:pt x="11641" y="1024689"/>
                </a:lnTo>
                <a:lnTo>
                  <a:pt x="6725" y="1074098"/>
                </a:lnTo>
                <a:lnTo>
                  <a:pt x="3141" y="1123697"/>
                </a:lnTo>
                <a:lnTo>
                  <a:pt x="896" y="1173458"/>
                </a:lnTo>
                <a:lnTo>
                  <a:pt x="0" y="1223356"/>
                </a:lnTo>
                <a:lnTo>
                  <a:pt x="459" y="1273364"/>
                </a:lnTo>
                <a:lnTo>
                  <a:pt x="2283" y="1323458"/>
                </a:lnTo>
                <a:lnTo>
                  <a:pt x="5481" y="1373611"/>
                </a:lnTo>
                <a:lnTo>
                  <a:pt x="10059" y="1423796"/>
                </a:lnTo>
                <a:lnTo>
                  <a:pt x="1840256" y="1231391"/>
                </a:lnTo>
                <a:lnTo>
                  <a:pt x="4727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33510" y="2382647"/>
            <a:ext cx="1840864" cy="1424305"/>
          </a:xfrm>
          <a:custGeom>
            <a:avLst/>
            <a:gdLst/>
            <a:ahLst/>
            <a:cxnLst/>
            <a:rect l="l" t="t" r="r" b="b"/>
            <a:pathLst>
              <a:path w="1840865" h="1424304">
                <a:moveTo>
                  <a:pt x="10059" y="1423796"/>
                </a:moveTo>
                <a:lnTo>
                  <a:pt x="5481" y="1373611"/>
                </a:lnTo>
                <a:lnTo>
                  <a:pt x="2283" y="1323458"/>
                </a:lnTo>
                <a:lnTo>
                  <a:pt x="459" y="1273364"/>
                </a:lnTo>
                <a:lnTo>
                  <a:pt x="0" y="1223356"/>
                </a:lnTo>
                <a:lnTo>
                  <a:pt x="896" y="1173458"/>
                </a:lnTo>
                <a:lnTo>
                  <a:pt x="3141" y="1123697"/>
                </a:lnTo>
                <a:lnTo>
                  <a:pt x="6725" y="1074098"/>
                </a:lnTo>
                <a:lnTo>
                  <a:pt x="11641" y="1024689"/>
                </a:lnTo>
                <a:lnTo>
                  <a:pt x="17879" y="975494"/>
                </a:lnTo>
                <a:lnTo>
                  <a:pt x="25431" y="926539"/>
                </a:lnTo>
                <a:lnTo>
                  <a:pt x="34289" y="877851"/>
                </a:lnTo>
                <a:lnTo>
                  <a:pt x="44445" y="829456"/>
                </a:lnTo>
                <a:lnTo>
                  <a:pt x="55890" y="781379"/>
                </a:lnTo>
                <a:lnTo>
                  <a:pt x="68615" y="733646"/>
                </a:lnTo>
                <a:lnTo>
                  <a:pt x="82612" y="686283"/>
                </a:lnTo>
                <a:lnTo>
                  <a:pt x="97873" y="639317"/>
                </a:lnTo>
                <a:lnTo>
                  <a:pt x="114390" y="592773"/>
                </a:lnTo>
                <a:lnTo>
                  <a:pt x="132153" y="546676"/>
                </a:lnTo>
                <a:lnTo>
                  <a:pt x="151155" y="501054"/>
                </a:lnTo>
                <a:lnTo>
                  <a:pt x="171387" y="455932"/>
                </a:lnTo>
                <a:lnTo>
                  <a:pt x="192841" y="411335"/>
                </a:lnTo>
                <a:lnTo>
                  <a:pt x="215508" y="367291"/>
                </a:lnTo>
                <a:lnTo>
                  <a:pt x="239380" y="323824"/>
                </a:lnTo>
                <a:lnTo>
                  <a:pt x="264448" y="280961"/>
                </a:lnTo>
                <a:lnTo>
                  <a:pt x="290705" y="238727"/>
                </a:lnTo>
                <a:lnTo>
                  <a:pt x="318141" y="197149"/>
                </a:lnTo>
                <a:lnTo>
                  <a:pt x="346748" y="156252"/>
                </a:lnTo>
                <a:lnTo>
                  <a:pt x="376518" y="116063"/>
                </a:lnTo>
                <a:lnTo>
                  <a:pt x="407442" y="76607"/>
                </a:lnTo>
                <a:lnTo>
                  <a:pt x="439513" y="37911"/>
                </a:lnTo>
                <a:lnTo>
                  <a:pt x="472720" y="0"/>
                </a:lnTo>
                <a:lnTo>
                  <a:pt x="1840256" y="1231391"/>
                </a:lnTo>
                <a:lnTo>
                  <a:pt x="10059" y="1423796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206231" y="1773808"/>
            <a:ext cx="1367790" cy="1840230"/>
          </a:xfrm>
          <a:custGeom>
            <a:avLst/>
            <a:gdLst/>
            <a:ahLst/>
            <a:cxnLst/>
            <a:rect l="l" t="t" r="r" b="b"/>
            <a:pathLst>
              <a:path w="1367790" h="1840229">
                <a:moveTo>
                  <a:pt x="1367536" y="0"/>
                </a:moveTo>
                <a:lnTo>
                  <a:pt x="1317152" y="688"/>
                </a:lnTo>
                <a:lnTo>
                  <a:pt x="1266945" y="2747"/>
                </a:lnTo>
                <a:lnTo>
                  <a:pt x="1216941" y="6166"/>
                </a:lnTo>
                <a:lnTo>
                  <a:pt x="1167163" y="10932"/>
                </a:lnTo>
                <a:lnTo>
                  <a:pt x="1117637" y="17035"/>
                </a:lnTo>
                <a:lnTo>
                  <a:pt x="1068388" y="24465"/>
                </a:lnTo>
                <a:lnTo>
                  <a:pt x="1019441" y="33209"/>
                </a:lnTo>
                <a:lnTo>
                  <a:pt x="970821" y="43257"/>
                </a:lnTo>
                <a:lnTo>
                  <a:pt x="922552" y="54599"/>
                </a:lnTo>
                <a:lnTo>
                  <a:pt x="874659" y="67222"/>
                </a:lnTo>
                <a:lnTo>
                  <a:pt x="827168" y="81115"/>
                </a:lnTo>
                <a:lnTo>
                  <a:pt x="780103" y="96269"/>
                </a:lnTo>
                <a:lnTo>
                  <a:pt x="733489" y="112671"/>
                </a:lnTo>
                <a:lnTo>
                  <a:pt x="687352" y="130311"/>
                </a:lnTo>
                <a:lnTo>
                  <a:pt x="641715" y="149177"/>
                </a:lnTo>
                <a:lnTo>
                  <a:pt x="596605" y="169259"/>
                </a:lnTo>
                <a:lnTo>
                  <a:pt x="552045" y="190546"/>
                </a:lnTo>
                <a:lnTo>
                  <a:pt x="508061" y="213025"/>
                </a:lnTo>
                <a:lnTo>
                  <a:pt x="464678" y="236688"/>
                </a:lnTo>
                <a:lnTo>
                  <a:pt x="421920" y="261521"/>
                </a:lnTo>
                <a:lnTo>
                  <a:pt x="379813" y="287515"/>
                </a:lnTo>
                <a:lnTo>
                  <a:pt x="338381" y="314658"/>
                </a:lnTo>
                <a:lnTo>
                  <a:pt x="297650" y="342939"/>
                </a:lnTo>
                <a:lnTo>
                  <a:pt x="257643" y="372348"/>
                </a:lnTo>
                <a:lnTo>
                  <a:pt x="218387" y="402872"/>
                </a:lnTo>
                <a:lnTo>
                  <a:pt x="179906" y="434502"/>
                </a:lnTo>
                <a:lnTo>
                  <a:pt x="142225" y="467225"/>
                </a:lnTo>
                <a:lnTo>
                  <a:pt x="105369" y="501031"/>
                </a:lnTo>
                <a:lnTo>
                  <a:pt x="69363" y="535910"/>
                </a:lnTo>
                <a:lnTo>
                  <a:pt x="34231" y="571849"/>
                </a:lnTo>
                <a:lnTo>
                  <a:pt x="0" y="608838"/>
                </a:lnTo>
                <a:lnTo>
                  <a:pt x="1367536" y="1840229"/>
                </a:lnTo>
                <a:lnTo>
                  <a:pt x="1367536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206231" y="1773808"/>
            <a:ext cx="1367790" cy="1840230"/>
          </a:xfrm>
          <a:custGeom>
            <a:avLst/>
            <a:gdLst/>
            <a:ahLst/>
            <a:cxnLst/>
            <a:rect l="l" t="t" r="r" b="b"/>
            <a:pathLst>
              <a:path w="1367790" h="1840229">
                <a:moveTo>
                  <a:pt x="0" y="608838"/>
                </a:moveTo>
                <a:lnTo>
                  <a:pt x="34231" y="571849"/>
                </a:lnTo>
                <a:lnTo>
                  <a:pt x="69363" y="535910"/>
                </a:lnTo>
                <a:lnTo>
                  <a:pt x="105369" y="501031"/>
                </a:lnTo>
                <a:lnTo>
                  <a:pt x="142225" y="467225"/>
                </a:lnTo>
                <a:lnTo>
                  <a:pt x="179906" y="434502"/>
                </a:lnTo>
                <a:lnTo>
                  <a:pt x="218387" y="402872"/>
                </a:lnTo>
                <a:lnTo>
                  <a:pt x="257643" y="372348"/>
                </a:lnTo>
                <a:lnTo>
                  <a:pt x="297650" y="342939"/>
                </a:lnTo>
                <a:lnTo>
                  <a:pt x="338381" y="314658"/>
                </a:lnTo>
                <a:lnTo>
                  <a:pt x="379813" y="287515"/>
                </a:lnTo>
                <a:lnTo>
                  <a:pt x="421920" y="261521"/>
                </a:lnTo>
                <a:lnTo>
                  <a:pt x="464678" y="236688"/>
                </a:lnTo>
                <a:lnTo>
                  <a:pt x="508061" y="213025"/>
                </a:lnTo>
                <a:lnTo>
                  <a:pt x="552045" y="190546"/>
                </a:lnTo>
                <a:lnTo>
                  <a:pt x="596605" y="169259"/>
                </a:lnTo>
                <a:lnTo>
                  <a:pt x="641715" y="149177"/>
                </a:lnTo>
                <a:lnTo>
                  <a:pt x="687352" y="130311"/>
                </a:lnTo>
                <a:lnTo>
                  <a:pt x="733489" y="112671"/>
                </a:lnTo>
                <a:lnTo>
                  <a:pt x="780103" y="96269"/>
                </a:lnTo>
                <a:lnTo>
                  <a:pt x="827168" y="81115"/>
                </a:lnTo>
                <a:lnTo>
                  <a:pt x="874659" y="67222"/>
                </a:lnTo>
                <a:lnTo>
                  <a:pt x="922552" y="54599"/>
                </a:lnTo>
                <a:lnTo>
                  <a:pt x="970821" y="43257"/>
                </a:lnTo>
                <a:lnTo>
                  <a:pt x="1019441" y="33209"/>
                </a:lnTo>
                <a:lnTo>
                  <a:pt x="1068388" y="24465"/>
                </a:lnTo>
                <a:lnTo>
                  <a:pt x="1117637" y="17035"/>
                </a:lnTo>
                <a:lnTo>
                  <a:pt x="1167163" y="10932"/>
                </a:lnTo>
                <a:lnTo>
                  <a:pt x="1216941" y="6166"/>
                </a:lnTo>
                <a:lnTo>
                  <a:pt x="1266945" y="2747"/>
                </a:lnTo>
                <a:lnTo>
                  <a:pt x="1317152" y="688"/>
                </a:lnTo>
                <a:lnTo>
                  <a:pt x="1367536" y="0"/>
                </a:lnTo>
                <a:lnTo>
                  <a:pt x="1367536" y="1840229"/>
                </a:lnTo>
                <a:lnTo>
                  <a:pt x="0" y="608838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0134092" y="2896971"/>
            <a:ext cx="47561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580" marR="5080" indent="-56515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M</a:t>
            </a:r>
            <a:r>
              <a:rPr sz="1400" b="0" spc="10" dirty="0">
                <a:solidFill>
                  <a:srgbClr val="FFFFFF"/>
                </a:solidFill>
                <a:latin typeface="Segoe UI Semilight"/>
                <a:cs typeface="Segoe UI Semilight"/>
              </a:rPr>
              <a:t>a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j</a:t>
            </a:r>
            <a:r>
              <a:rPr sz="14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or  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34%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8995409" y="4257268"/>
            <a:ext cx="77533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marR="5080" indent="-205740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Mod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er</a:t>
            </a:r>
            <a:r>
              <a:rPr sz="1400" b="0" spc="-10" dirty="0">
                <a:solidFill>
                  <a:srgbClr val="FFFFFF"/>
                </a:solidFill>
                <a:latin typeface="Segoe UI Semilight"/>
                <a:cs typeface="Segoe UI Semilight"/>
              </a:rPr>
              <a:t>a</a:t>
            </a:r>
            <a:r>
              <a:rPr sz="1400" b="0" spc="-15" dirty="0">
                <a:solidFill>
                  <a:srgbClr val="FFFFFF"/>
                </a:solidFill>
                <a:latin typeface="Segoe UI Semilight"/>
                <a:cs typeface="Segoe UI Semilight"/>
              </a:rPr>
              <a:t>t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e  40%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16951" y="2984094"/>
            <a:ext cx="63944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6370" marR="5080" indent="-154305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Mini</a:t>
            </a:r>
            <a:r>
              <a:rPr sz="14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m</a:t>
            </a:r>
            <a:r>
              <a:rPr sz="1400" b="0" spc="-10" dirty="0">
                <a:solidFill>
                  <a:srgbClr val="FFFFFF"/>
                </a:solidFill>
                <a:latin typeface="Segoe UI Semilight"/>
                <a:cs typeface="Segoe UI Semilight"/>
              </a:rPr>
              <a:t>a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l  </a:t>
            </a: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13%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2173" y="2365984"/>
            <a:ext cx="339725" cy="497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 marR="5080" indent="-3175">
              <a:lnSpc>
                <a:spcPct val="110700"/>
              </a:lnSpc>
              <a:spcBef>
                <a:spcPts val="100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N/A  </a:t>
            </a: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1</a:t>
            </a:r>
            <a:r>
              <a:rPr sz="1400" b="0" spc="10" dirty="0">
                <a:solidFill>
                  <a:srgbClr val="FFFFFF"/>
                </a:solidFill>
                <a:latin typeface="Segoe UI Semilight"/>
                <a:cs typeface="Segoe UI Semilight"/>
              </a:rPr>
              <a:t>3</a:t>
            </a: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%</a:t>
            </a:r>
            <a:endParaRPr sz="14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0674" y="529844"/>
            <a:ext cx="7442200" cy="82486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489"/>
              </a:spcBef>
            </a:pPr>
            <a:r>
              <a:rPr sz="2800" b="1" spc="-20" dirty="0">
                <a:solidFill>
                  <a:srgbClr val="221F1F"/>
                </a:solidFill>
                <a:latin typeface="Segoe UI Semibold"/>
                <a:cs typeface="Segoe UI Semibold"/>
              </a:rPr>
              <a:t>Transportation </a:t>
            </a:r>
            <a:r>
              <a:rPr sz="2800" b="1" spc="-5" dirty="0">
                <a:solidFill>
                  <a:srgbClr val="221F1F"/>
                </a:solidFill>
                <a:latin typeface="Segoe UI Semibold"/>
                <a:cs typeface="Segoe UI Semibold"/>
              </a:rPr>
              <a:t>and Electrical</a:t>
            </a:r>
            <a:r>
              <a:rPr sz="2800" b="1" spc="125" dirty="0">
                <a:solidFill>
                  <a:srgbClr val="221F1F"/>
                </a:solidFill>
                <a:latin typeface="Segoe UI Semibold"/>
                <a:cs typeface="Segoe UI Semibold"/>
              </a:rPr>
              <a:t> </a:t>
            </a:r>
            <a:r>
              <a:rPr sz="2800" b="1" spc="-10" dirty="0">
                <a:solidFill>
                  <a:srgbClr val="221F1F"/>
                </a:solidFill>
                <a:latin typeface="Segoe UI Semibold"/>
                <a:cs typeface="Segoe UI Semibold"/>
              </a:rPr>
              <a:t>Infrastructure</a:t>
            </a:r>
            <a:endParaRPr sz="28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Electricity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Demand Projection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– Northwestern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Ontario </a:t>
            </a:r>
            <a:r>
              <a:rPr sz="1900" b="1" spc="-45" dirty="0">
                <a:solidFill>
                  <a:srgbClr val="0074AD"/>
                </a:solidFill>
                <a:latin typeface="Segoe UI Semibold"/>
                <a:cs typeface="Segoe UI Semibold"/>
              </a:rPr>
              <a:t>Total</a:t>
            </a:r>
            <a:r>
              <a:rPr sz="1900" b="1" spc="254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Impacts</a:t>
            </a:r>
            <a:endParaRPr sz="1900">
              <a:latin typeface="Segoe UI Semibold"/>
              <a:cs typeface="Segoe UI Semi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81800" y="4733544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>
                <a:moveTo>
                  <a:pt x="0" y="0"/>
                </a:moveTo>
                <a:lnTo>
                  <a:pt x="9525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486144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88964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91784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94603" y="4733544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98947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01767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04588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07408" y="4733544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11752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14571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17391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20211" y="4733544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24555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27376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30195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034539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737360" y="4733544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01139" y="4733544"/>
            <a:ext cx="60960" cy="0"/>
          </a:xfrm>
          <a:custGeom>
            <a:avLst/>
            <a:gdLst/>
            <a:ahLst/>
            <a:cxnLst/>
            <a:rect l="l" t="t" r="r" b="b"/>
            <a:pathLst>
              <a:path w="60959">
                <a:moveTo>
                  <a:pt x="0" y="0"/>
                </a:moveTo>
                <a:lnTo>
                  <a:pt x="609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81800" y="4174235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>
                <a:moveTo>
                  <a:pt x="0" y="0"/>
                </a:moveTo>
                <a:lnTo>
                  <a:pt x="9525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86144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188964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91784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4603" y="4174235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98947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01767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704588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407408" y="4174235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1752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14571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517391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20211" y="4174235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924555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27376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30195" y="4174235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501139" y="4174235"/>
            <a:ext cx="655320" cy="0"/>
          </a:xfrm>
          <a:custGeom>
            <a:avLst/>
            <a:gdLst/>
            <a:ahLst/>
            <a:cxnLst/>
            <a:rect l="l" t="t" r="r" b="b"/>
            <a:pathLst>
              <a:path w="655319">
                <a:moveTo>
                  <a:pt x="0" y="0"/>
                </a:moveTo>
                <a:lnTo>
                  <a:pt x="6553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298947" y="3614928"/>
            <a:ext cx="2435860" cy="0"/>
          </a:xfrm>
          <a:custGeom>
            <a:avLst/>
            <a:gdLst/>
            <a:ahLst/>
            <a:cxnLst/>
            <a:rect l="l" t="t" r="r" b="b"/>
            <a:pathLst>
              <a:path w="2435859">
                <a:moveTo>
                  <a:pt x="0" y="0"/>
                </a:moveTo>
                <a:lnTo>
                  <a:pt x="24353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01767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04588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07408" y="3614928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11752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814571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517391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20211" y="3614928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24555" y="361492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01139" y="3614928"/>
            <a:ext cx="1248410" cy="0"/>
          </a:xfrm>
          <a:custGeom>
            <a:avLst/>
            <a:gdLst/>
            <a:ahLst/>
            <a:cxnLst/>
            <a:rect l="l" t="t" r="r" b="b"/>
            <a:pathLst>
              <a:path w="1248410">
                <a:moveTo>
                  <a:pt x="0" y="0"/>
                </a:moveTo>
                <a:lnTo>
                  <a:pt x="124815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11752" y="3055620"/>
            <a:ext cx="3622675" cy="0"/>
          </a:xfrm>
          <a:custGeom>
            <a:avLst/>
            <a:gdLst/>
            <a:ahLst/>
            <a:cxnLst/>
            <a:rect l="l" t="t" r="r" b="b"/>
            <a:pathLst>
              <a:path w="3622675">
                <a:moveTo>
                  <a:pt x="0" y="0"/>
                </a:moveTo>
                <a:lnTo>
                  <a:pt x="362254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814571" y="305562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17391" y="305562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220211" y="3055620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44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24555" y="305562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19">
                <a:moveTo>
                  <a:pt x="0" y="0"/>
                </a:moveTo>
                <a:lnTo>
                  <a:pt x="1219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501139" y="3055620"/>
            <a:ext cx="1248410" cy="0"/>
          </a:xfrm>
          <a:custGeom>
            <a:avLst/>
            <a:gdLst/>
            <a:ahLst/>
            <a:cxnLst/>
            <a:rect l="l" t="t" r="r" b="b"/>
            <a:pathLst>
              <a:path w="1248410">
                <a:moveTo>
                  <a:pt x="0" y="0"/>
                </a:moveTo>
                <a:lnTo>
                  <a:pt x="124815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814571" y="2494788"/>
            <a:ext cx="3919854" cy="0"/>
          </a:xfrm>
          <a:custGeom>
            <a:avLst/>
            <a:gdLst/>
            <a:ahLst/>
            <a:cxnLst/>
            <a:rect l="l" t="t" r="r" b="b"/>
            <a:pathLst>
              <a:path w="3919854">
                <a:moveTo>
                  <a:pt x="0" y="0"/>
                </a:moveTo>
                <a:lnTo>
                  <a:pt x="39197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517391" y="2494788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9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501139" y="2494788"/>
            <a:ext cx="1842770" cy="0"/>
          </a:xfrm>
          <a:custGeom>
            <a:avLst/>
            <a:gdLst/>
            <a:ahLst/>
            <a:cxnLst/>
            <a:rect l="l" t="t" r="r" b="b"/>
            <a:pathLst>
              <a:path w="1842770">
                <a:moveTo>
                  <a:pt x="0" y="0"/>
                </a:moveTo>
                <a:lnTo>
                  <a:pt x="184251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501139" y="1935479"/>
            <a:ext cx="6233160" cy="0"/>
          </a:xfrm>
          <a:custGeom>
            <a:avLst/>
            <a:gdLst/>
            <a:ahLst/>
            <a:cxnLst/>
            <a:rect l="l" t="t" r="r" b="b"/>
            <a:pathLst>
              <a:path w="6233159">
                <a:moveTo>
                  <a:pt x="0" y="0"/>
                </a:moveTo>
                <a:lnTo>
                  <a:pt x="62331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62100" y="4207764"/>
            <a:ext cx="175260" cy="1085215"/>
          </a:xfrm>
          <a:custGeom>
            <a:avLst/>
            <a:gdLst/>
            <a:ahLst/>
            <a:cxnLst/>
            <a:rect l="l" t="t" r="r" b="b"/>
            <a:pathLst>
              <a:path w="175260" h="1085214">
                <a:moveTo>
                  <a:pt x="175260" y="0"/>
                </a:moveTo>
                <a:lnTo>
                  <a:pt x="0" y="0"/>
                </a:lnTo>
                <a:lnTo>
                  <a:pt x="0" y="1085088"/>
                </a:lnTo>
                <a:lnTo>
                  <a:pt x="175260" y="1085088"/>
                </a:lnTo>
                <a:lnTo>
                  <a:pt x="17526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59279" y="4207764"/>
            <a:ext cx="175260" cy="1085215"/>
          </a:xfrm>
          <a:custGeom>
            <a:avLst/>
            <a:gdLst/>
            <a:ahLst/>
            <a:cxnLst/>
            <a:rect l="l" t="t" r="r" b="b"/>
            <a:pathLst>
              <a:path w="175260" h="1085214">
                <a:moveTo>
                  <a:pt x="175259" y="0"/>
                </a:moveTo>
                <a:lnTo>
                  <a:pt x="0" y="0"/>
                </a:lnTo>
                <a:lnTo>
                  <a:pt x="0" y="1085088"/>
                </a:lnTo>
                <a:lnTo>
                  <a:pt x="175259" y="1085088"/>
                </a:lnTo>
                <a:lnTo>
                  <a:pt x="17525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156460" y="4207764"/>
            <a:ext cx="173990" cy="1085215"/>
          </a:xfrm>
          <a:custGeom>
            <a:avLst/>
            <a:gdLst/>
            <a:ahLst/>
            <a:cxnLst/>
            <a:rect l="l" t="t" r="r" b="b"/>
            <a:pathLst>
              <a:path w="173989" h="1085214">
                <a:moveTo>
                  <a:pt x="173735" y="0"/>
                </a:moveTo>
                <a:lnTo>
                  <a:pt x="0" y="0"/>
                </a:lnTo>
                <a:lnTo>
                  <a:pt x="0" y="1085088"/>
                </a:lnTo>
                <a:lnTo>
                  <a:pt x="173735" y="1085088"/>
                </a:lnTo>
                <a:lnTo>
                  <a:pt x="173735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52116" y="4207764"/>
            <a:ext cx="175260" cy="1085215"/>
          </a:xfrm>
          <a:custGeom>
            <a:avLst/>
            <a:gdLst/>
            <a:ahLst/>
            <a:cxnLst/>
            <a:rect l="l" t="t" r="r" b="b"/>
            <a:pathLst>
              <a:path w="175260" h="1085214">
                <a:moveTo>
                  <a:pt x="175259" y="0"/>
                </a:moveTo>
                <a:lnTo>
                  <a:pt x="0" y="0"/>
                </a:lnTo>
                <a:lnTo>
                  <a:pt x="0" y="1085088"/>
                </a:lnTo>
                <a:lnTo>
                  <a:pt x="175259" y="1085088"/>
                </a:lnTo>
                <a:lnTo>
                  <a:pt x="17525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749295" y="4207764"/>
            <a:ext cx="175260" cy="1085215"/>
          </a:xfrm>
          <a:custGeom>
            <a:avLst/>
            <a:gdLst/>
            <a:ahLst/>
            <a:cxnLst/>
            <a:rect l="l" t="t" r="r" b="b"/>
            <a:pathLst>
              <a:path w="175260" h="1085214">
                <a:moveTo>
                  <a:pt x="175260" y="0"/>
                </a:moveTo>
                <a:lnTo>
                  <a:pt x="0" y="0"/>
                </a:lnTo>
                <a:lnTo>
                  <a:pt x="0" y="1085088"/>
                </a:lnTo>
                <a:lnTo>
                  <a:pt x="175260" y="1085088"/>
                </a:lnTo>
                <a:lnTo>
                  <a:pt x="17526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46476" y="4207764"/>
            <a:ext cx="173990" cy="1085215"/>
          </a:xfrm>
          <a:custGeom>
            <a:avLst/>
            <a:gdLst/>
            <a:ahLst/>
            <a:cxnLst/>
            <a:rect l="l" t="t" r="r" b="b"/>
            <a:pathLst>
              <a:path w="173989" h="1085214">
                <a:moveTo>
                  <a:pt x="173736" y="0"/>
                </a:moveTo>
                <a:lnTo>
                  <a:pt x="0" y="0"/>
                </a:lnTo>
                <a:lnTo>
                  <a:pt x="0" y="1085088"/>
                </a:lnTo>
                <a:lnTo>
                  <a:pt x="173736" y="1085088"/>
                </a:lnTo>
                <a:lnTo>
                  <a:pt x="1737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343655" y="4207764"/>
            <a:ext cx="173990" cy="1085215"/>
          </a:xfrm>
          <a:custGeom>
            <a:avLst/>
            <a:gdLst/>
            <a:ahLst/>
            <a:cxnLst/>
            <a:rect l="l" t="t" r="r" b="b"/>
            <a:pathLst>
              <a:path w="173989" h="1085214">
                <a:moveTo>
                  <a:pt x="173736" y="0"/>
                </a:moveTo>
                <a:lnTo>
                  <a:pt x="0" y="0"/>
                </a:lnTo>
                <a:lnTo>
                  <a:pt x="0" y="1085088"/>
                </a:lnTo>
                <a:lnTo>
                  <a:pt x="173736" y="1085088"/>
                </a:lnTo>
                <a:lnTo>
                  <a:pt x="1737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639311" y="4207764"/>
            <a:ext cx="175260" cy="1085215"/>
          </a:xfrm>
          <a:custGeom>
            <a:avLst/>
            <a:gdLst/>
            <a:ahLst/>
            <a:cxnLst/>
            <a:rect l="l" t="t" r="r" b="b"/>
            <a:pathLst>
              <a:path w="175260" h="1085214">
                <a:moveTo>
                  <a:pt x="175260" y="0"/>
                </a:moveTo>
                <a:lnTo>
                  <a:pt x="0" y="0"/>
                </a:lnTo>
                <a:lnTo>
                  <a:pt x="0" y="1085088"/>
                </a:lnTo>
                <a:lnTo>
                  <a:pt x="175260" y="1085088"/>
                </a:lnTo>
                <a:lnTo>
                  <a:pt x="17526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936491" y="4488179"/>
            <a:ext cx="175260" cy="805180"/>
          </a:xfrm>
          <a:custGeom>
            <a:avLst/>
            <a:gdLst/>
            <a:ahLst/>
            <a:cxnLst/>
            <a:rect l="l" t="t" r="r" b="b"/>
            <a:pathLst>
              <a:path w="175260" h="805179">
                <a:moveTo>
                  <a:pt x="175260" y="0"/>
                </a:moveTo>
                <a:lnTo>
                  <a:pt x="0" y="0"/>
                </a:lnTo>
                <a:lnTo>
                  <a:pt x="0" y="804672"/>
                </a:lnTo>
                <a:lnTo>
                  <a:pt x="175260" y="804672"/>
                </a:lnTo>
                <a:lnTo>
                  <a:pt x="17526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233671" y="5058155"/>
            <a:ext cx="173990" cy="234950"/>
          </a:xfrm>
          <a:custGeom>
            <a:avLst/>
            <a:gdLst/>
            <a:ahLst/>
            <a:cxnLst/>
            <a:rect l="l" t="t" r="r" b="b"/>
            <a:pathLst>
              <a:path w="173989" h="234950">
                <a:moveTo>
                  <a:pt x="173736" y="0"/>
                </a:moveTo>
                <a:lnTo>
                  <a:pt x="0" y="0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30852" y="5058155"/>
            <a:ext cx="173990" cy="234950"/>
          </a:xfrm>
          <a:custGeom>
            <a:avLst/>
            <a:gdLst/>
            <a:ahLst/>
            <a:cxnLst/>
            <a:rect l="l" t="t" r="r" b="b"/>
            <a:pathLst>
              <a:path w="173989" h="234950">
                <a:moveTo>
                  <a:pt x="173736" y="0"/>
                </a:moveTo>
                <a:lnTo>
                  <a:pt x="0" y="0"/>
                </a:lnTo>
                <a:lnTo>
                  <a:pt x="0" y="234696"/>
                </a:lnTo>
                <a:lnTo>
                  <a:pt x="173736" y="234696"/>
                </a:lnTo>
                <a:lnTo>
                  <a:pt x="1737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26508" y="5058155"/>
            <a:ext cx="175260" cy="234950"/>
          </a:xfrm>
          <a:custGeom>
            <a:avLst/>
            <a:gdLst/>
            <a:ahLst/>
            <a:cxnLst/>
            <a:rect l="l" t="t" r="r" b="b"/>
            <a:pathLst>
              <a:path w="175260" h="234950">
                <a:moveTo>
                  <a:pt x="175259" y="0"/>
                </a:moveTo>
                <a:lnTo>
                  <a:pt x="0" y="0"/>
                </a:lnTo>
                <a:lnTo>
                  <a:pt x="0" y="234696"/>
                </a:lnTo>
                <a:lnTo>
                  <a:pt x="175259" y="234696"/>
                </a:lnTo>
                <a:lnTo>
                  <a:pt x="175259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123688" y="5058155"/>
            <a:ext cx="175260" cy="234950"/>
          </a:xfrm>
          <a:custGeom>
            <a:avLst/>
            <a:gdLst/>
            <a:ahLst/>
            <a:cxnLst/>
            <a:rect l="l" t="t" r="r" b="b"/>
            <a:pathLst>
              <a:path w="175260" h="234950">
                <a:moveTo>
                  <a:pt x="175260" y="0"/>
                </a:moveTo>
                <a:lnTo>
                  <a:pt x="0" y="0"/>
                </a:lnTo>
                <a:lnTo>
                  <a:pt x="0" y="234696"/>
                </a:lnTo>
                <a:lnTo>
                  <a:pt x="175260" y="234696"/>
                </a:lnTo>
                <a:lnTo>
                  <a:pt x="17526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420867" y="5085588"/>
            <a:ext cx="173990" cy="207645"/>
          </a:xfrm>
          <a:custGeom>
            <a:avLst/>
            <a:gdLst/>
            <a:ahLst/>
            <a:cxnLst/>
            <a:rect l="l" t="t" r="r" b="b"/>
            <a:pathLst>
              <a:path w="173989" h="207645">
                <a:moveTo>
                  <a:pt x="173736" y="0"/>
                </a:moveTo>
                <a:lnTo>
                  <a:pt x="0" y="0"/>
                </a:lnTo>
                <a:lnTo>
                  <a:pt x="0" y="207264"/>
                </a:lnTo>
                <a:lnTo>
                  <a:pt x="173736" y="207264"/>
                </a:lnTo>
                <a:lnTo>
                  <a:pt x="1737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859279" y="4157471"/>
            <a:ext cx="175260" cy="50800"/>
          </a:xfrm>
          <a:custGeom>
            <a:avLst/>
            <a:gdLst/>
            <a:ahLst/>
            <a:cxnLst/>
            <a:rect l="l" t="t" r="r" b="b"/>
            <a:pathLst>
              <a:path w="175260" h="50800">
                <a:moveTo>
                  <a:pt x="0" y="50291"/>
                </a:moveTo>
                <a:lnTo>
                  <a:pt x="175259" y="50291"/>
                </a:lnTo>
                <a:lnTo>
                  <a:pt x="175259" y="0"/>
                </a:lnTo>
                <a:lnTo>
                  <a:pt x="0" y="0"/>
                </a:lnTo>
                <a:lnTo>
                  <a:pt x="0" y="50291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56460" y="4072128"/>
            <a:ext cx="173990" cy="135890"/>
          </a:xfrm>
          <a:custGeom>
            <a:avLst/>
            <a:gdLst/>
            <a:ahLst/>
            <a:cxnLst/>
            <a:rect l="l" t="t" r="r" b="b"/>
            <a:pathLst>
              <a:path w="173989" h="135889">
                <a:moveTo>
                  <a:pt x="173735" y="0"/>
                </a:moveTo>
                <a:lnTo>
                  <a:pt x="0" y="0"/>
                </a:lnTo>
                <a:lnTo>
                  <a:pt x="0" y="135636"/>
                </a:lnTo>
                <a:lnTo>
                  <a:pt x="173735" y="135636"/>
                </a:lnTo>
                <a:lnTo>
                  <a:pt x="17373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452116" y="3735323"/>
            <a:ext cx="175260" cy="472440"/>
          </a:xfrm>
          <a:custGeom>
            <a:avLst/>
            <a:gdLst/>
            <a:ahLst/>
            <a:cxnLst/>
            <a:rect l="l" t="t" r="r" b="b"/>
            <a:pathLst>
              <a:path w="175260" h="472439">
                <a:moveTo>
                  <a:pt x="175259" y="0"/>
                </a:moveTo>
                <a:lnTo>
                  <a:pt x="0" y="0"/>
                </a:lnTo>
                <a:lnTo>
                  <a:pt x="0" y="472439"/>
                </a:lnTo>
                <a:lnTo>
                  <a:pt x="175259" y="472439"/>
                </a:lnTo>
                <a:lnTo>
                  <a:pt x="17525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749295" y="3014472"/>
            <a:ext cx="175260" cy="1193800"/>
          </a:xfrm>
          <a:custGeom>
            <a:avLst/>
            <a:gdLst/>
            <a:ahLst/>
            <a:cxnLst/>
            <a:rect l="l" t="t" r="r" b="b"/>
            <a:pathLst>
              <a:path w="175260" h="1193800">
                <a:moveTo>
                  <a:pt x="175260" y="0"/>
                </a:moveTo>
                <a:lnTo>
                  <a:pt x="0" y="0"/>
                </a:lnTo>
                <a:lnTo>
                  <a:pt x="0" y="1193291"/>
                </a:lnTo>
                <a:lnTo>
                  <a:pt x="175260" y="1193291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046476" y="2740151"/>
            <a:ext cx="173990" cy="1468120"/>
          </a:xfrm>
          <a:custGeom>
            <a:avLst/>
            <a:gdLst/>
            <a:ahLst/>
            <a:cxnLst/>
            <a:rect l="l" t="t" r="r" b="b"/>
            <a:pathLst>
              <a:path w="173989" h="1468120">
                <a:moveTo>
                  <a:pt x="173736" y="0"/>
                </a:moveTo>
                <a:lnTo>
                  <a:pt x="0" y="0"/>
                </a:lnTo>
                <a:lnTo>
                  <a:pt x="0" y="1467612"/>
                </a:lnTo>
                <a:lnTo>
                  <a:pt x="173736" y="1467612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343655" y="2237232"/>
            <a:ext cx="173990" cy="1971039"/>
          </a:xfrm>
          <a:custGeom>
            <a:avLst/>
            <a:gdLst/>
            <a:ahLst/>
            <a:cxnLst/>
            <a:rect l="l" t="t" r="r" b="b"/>
            <a:pathLst>
              <a:path w="173989" h="1971039">
                <a:moveTo>
                  <a:pt x="173736" y="0"/>
                </a:moveTo>
                <a:lnTo>
                  <a:pt x="0" y="0"/>
                </a:lnTo>
                <a:lnTo>
                  <a:pt x="0" y="1970531"/>
                </a:lnTo>
                <a:lnTo>
                  <a:pt x="173736" y="1970531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639311" y="2237232"/>
            <a:ext cx="175260" cy="1971039"/>
          </a:xfrm>
          <a:custGeom>
            <a:avLst/>
            <a:gdLst/>
            <a:ahLst/>
            <a:cxnLst/>
            <a:rect l="l" t="t" r="r" b="b"/>
            <a:pathLst>
              <a:path w="175260" h="1971039">
                <a:moveTo>
                  <a:pt x="175260" y="0"/>
                </a:moveTo>
                <a:lnTo>
                  <a:pt x="0" y="0"/>
                </a:lnTo>
                <a:lnTo>
                  <a:pt x="0" y="1970531"/>
                </a:lnTo>
                <a:lnTo>
                  <a:pt x="175260" y="1970531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36491" y="2516123"/>
            <a:ext cx="175260" cy="1972310"/>
          </a:xfrm>
          <a:custGeom>
            <a:avLst/>
            <a:gdLst/>
            <a:ahLst/>
            <a:cxnLst/>
            <a:rect l="l" t="t" r="r" b="b"/>
            <a:pathLst>
              <a:path w="175260" h="1972310">
                <a:moveTo>
                  <a:pt x="175260" y="0"/>
                </a:moveTo>
                <a:lnTo>
                  <a:pt x="0" y="0"/>
                </a:lnTo>
                <a:lnTo>
                  <a:pt x="0" y="1972056"/>
                </a:lnTo>
                <a:lnTo>
                  <a:pt x="175260" y="1972056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233671" y="3087623"/>
            <a:ext cx="173990" cy="1971039"/>
          </a:xfrm>
          <a:custGeom>
            <a:avLst/>
            <a:gdLst/>
            <a:ahLst/>
            <a:cxnLst/>
            <a:rect l="l" t="t" r="r" b="b"/>
            <a:pathLst>
              <a:path w="173989" h="1971039">
                <a:moveTo>
                  <a:pt x="173736" y="0"/>
                </a:moveTo>
                <a:lnTo>
                  <a:pt x="0" y="0"/>
                </a:lnTo>
                <a:lnTo>
                  <a:pt x="0" y="1970532"/>
                </a:lnTo>
                <a:lnTo>
                  <a:pt x="173736" y="1970532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530852" y="3116579"/>
            <a:ext cx="173990" cy="1941830"/>
          </a:xfrm>
          <a:custGeom>
            <a:avLst/>
            <a:gdLst/>
            <a:ahLst/>
            <a:cxnLst/>
            <a:rect l="l" t="t" r="r" b="b"/>
            <a:pathLst>
              <a:path w="173989" h="1941829">
                <a:moveTo>
                  <a:pt x="173736" y="0"/>
                </a:moveTo>
                <a:lnTo>
                  <a:pt x="0" y="0"/>
                </a:lnTo>
                <a:lnTo>
                  <a:pt x="0" y="1941576"/>
                </a:lnTo>
                <a:lnTo>
                  <a:pt x="173736" y="1941576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826508" y="3116579"/>
            <a:ext cx="175260" cy="1941830"/>
          </a:xfrm>
          <a:custGeom>
            <a:avLst/>
            <a:gdLst/>
            <a:ahLst/>
            <a:cxnLst/>
            <a:rect l="l" t="t" r="r" b="b"/>
            <a:pathLst>
              <a:path w="175260" h="1941829">
                <a:moveTo>
                  <a:pt x="175259" y="0"/>
                </a:moveTo>
                <a:lnTo>
                  <a:pt x="0" y="0"/>
                </a:lnTo>
                <a:lnTo>
                  <a:pt x="0" y="1941576"/>
                </a:lnTo>
                <a:lnTo>
                  <a:pt x="175259" y="1941576"/>
                </a:lnTo>
                <a:lnTo>
                  <a:pt x="17525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5123688" y="3284220"/>
            <a:ext cx="175260" cy="1774189"/>
          </a:xfrm>
          <a:custGeom>
            <a:avLst/>
            <a:gdLst/>
            <a:ahLst/>
            <a:cxnLst/>
            <a:rect l="l" t="t" r="r" b="b"/>
            <a:pathLst>
              <a:path w="175260" h="1774189">
                <a:moveTo>
                  <a:pt x="175260" y="0"/>
                </a:moveTo>
                <a:lnTo>
                  <a:pt x="0" y="0"/>
                </a:lnTo>
                <a:lnTo>
                  <a:pt x="0" y="1773935"/>
                </a:lnTo>
                <a:lnTo>
                  <a:pt x="175260" y="1773935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420867" y="3698747"/>
            <a:ext cx="173990" cy="1386840"/>
          </a:xfrm>
          <a:custGeom>
            <a:avLst/>
            <a:gdLst/>
            <a:ahLst/>
            <a:cxnLst/>
            <a:rect l="l" t="t" r="r" b="b"/>
            <a:pathLst>
              <a:path w="173989" h="1386839">
                <a:moveTo>
                  <a:pt x="173736" y="0"/>
                </a:moveTo>
                <a:lnTo>
                  <a:pt x="0" y="0"/>
                </a:lnTo>
                <a:lnTo>
                  <a:pt x="0" y="1386839"/>
                </a:lnTo>
                <a:lnTo>
                  <a:pt x="173736" y="1386839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718047" y="3906011"/>
            <a:ext cx="173990" cy="1386840"/>
          </a:xfrm>
          <a:custGeom>
            <a:avLst/>
            <a:gdLst/>
            <a:ahLst/>
            <a:cxnLst/>
            <a:rect l="l" t="t" r="r" b="b"/>
            <a:pathLst>
              <a:path w="173989" h="1386839">
                <a:moveTo>
                  <a:pt x="173736" y="0"/>
                </a:moveTo>
                <a:lnTo>
                  <a:pt x="0" y="0"/>
                </a:lnTo>
                <a:lnTo>
                  <a:pt x="0" y="1386840"/>
                </a:lnTo>
                <a:lnTo>
                  <a:pt x="173736" y="1386840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013703" y="3960876"/>
            <a:ext cx="175260" cy="1332230"/>
          </a:xfrm>
          <a:custGeom>
            <a:avLst/>
            <a:gdLst/>
            <a:ahLst/>
            <a:cxnLst/>
            <a:rect l="l" t="t" r="r" b="b"/>
            <a:pathLst>
              <a:path w="175260" h="1332229">
                <a:moveTo>
                  <a:pt x="175260" y="0"/>
                </a:moveTo>
                <a:lnTo>
                  <a:pt x="0" y="0"/>
                </a:lnTo>
                <a:lnTo>
                  <a:pt x="0" y="1331976"/>
                </a:lnTo>
                <a:lnTo>
                  <a:pt x="175260" y="1331976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310884" y="3960876"/>
            <a:ext cx="175260" cy="1332230"/>
          </a:xfrm>
          <a:custGeom>
            <a:avLst/>
            <a:gdLst/>
            <a:ahLst/>
            <a:cxnLst/>
            <a:rect l="l" t="t" r="r" b="b"/>
            <a:pathLst>
              <a:path w="175260" h="1332229">
                <a:moveTo>
                  <a:pt x="175260" y="0"/>
                </a:moveTo>
                <a:lnTo>
                  <a:pt x="0" y="0"/>
                </a:lnTo>
                <a:lnTo>
                  <a:pt x="0" y="1331976"/>
                </a:lnTo>
                <a:lnTo>
                  <a:pt x="175260" y="1331976"/>
                </a:lnTo>
                <a:lnTo>
                  <a:pt x="17526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608064" y="4140708"/>
            <a:ext cx="173990" cy="1152525"/>
          </a:xfrm>
          <a:custGeom>
            <a:avLst/>
            <a:gdLst/>
            <a:ahLst/>
            <a:cxnLst/>
            <a:rect l="l" t="t" r="r" b="b"/>
            <a:pathLst>
              <a:path w="173990" h="1152525">
                <a:moveTo>
                  <a:pt x="173735" y="0"/>
                </a:moveTo>
                <a:lnTo>
                  <a:pt x="0" y="0"/>
                </a:lnTo>
                <a:lnTo>
                  <a:pt x="0" y="1152144"/>
                </a:lnTo>
                <a:lnTo>
                  <a:pt x="173735" y="1152144"/>
                </a:lnTo>
                <a:lnTo>
                  <a:pt x="17373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903719" y="5131308"/>
            <a:ext cx="175260" cy="161925"/>
          </a:xfrm>
          <a:custGeom>
            <a:avLst/>
            <a:gdLst/>
            <a:ahLst/>
            <a:cxnLst/>
            <a:rect l="l" t="t" r="r" b="b"/>
            <a:pathLst>
              <a:path w="175259" h="161925">
                <a:moveTo>
                  <a:pt x="175259" y="0"/>
                </a:moveTo>
                <a:lnTo>
                  <a:pt x="0" y="0"/>
                </a:lnTo>
                <a:lnTo>
                  <a:pt x="0" y="161544"/>
                </a:lnTo>
                <a:lnTo>
                  <a:pt x="175259" y="161544"/>
                </a:lnTo>
                <a:lnTo>
                  <a:pt x="17525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200900" y="5131308"/>
            <a:ext cx="175260" cy="161925"/>
          </a:xfrm>
          <a:custGeom>
            <a:avLst/>
            <a:gdLst/>
            <a:ahLst/>
            <a:cxnLst/>
            <a:rect l="l" t="t" r="r" b="b"/>
            <a:pathLst>
              <a:path w="175259" h="161925">
                <a:moveTo>
                  <a:pt x="175259" y="0"/>
                </a:moveTo>
                <a:lnTo>
                  <a:pt x="0" y="0"/>
                </a:lnTo>
                <a:lnTo>
                  <a:pt x="0" y="161544"/>
                </a:lnTo>
                <a:lnTo>
                  <a:pt x="175259" y="161544"/>
                </a:lnTo>
                <a:lnTo>
                  <a:pt x="175259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498080" y="5131308"/>
            <a:ext cx="173990" cy="161925"/>
          </a:xfrm>
          <a:custGeom>
            <a:avLst/>
            <a:gdLst/>
            <a:ahLst/>
            <a:cxnLst/>
            <a:rect l="l" t="t" r="r" b="b"/>
            <a:pathLst>
              <a:path w="173990" h="161925">
                <a:moveTo>
                  <a:pt x="173736" y="0"/>
                </a:moveTo>
                <a:lnTo>
                  <a:pt x="0" y="0"/>
                </a:lnTo>
                <a:lnTo>
                  <a:pt x="0" y="161544"/>
                </a:lnTo>
                <a:lnTo>
                  <a:pt x="173736" y="161544"/>
                </a:lnTo>
                <a:lnTo>
                  <a:pt x="17373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01139" y="5292852"/>
            <a:ext cx="6233160" cy="0"/>
          </a:xfrm>
          <a:custGeom>
            <a:avLst/>
            <a:gdLst/>
            <a:ahLst/>
            <a:cxnLst/>
            <a:rect l="l" t="t" r="r" b="b"/>
            <a:pathLst>
              <a:path w="6233159">
                <a:moveTo>
                  <a:pt x="0" y="0"/>
                </a:moveTo>
                <a:lnTo>
                  <a:pt x="62331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1212900" y="5162169"/>
            <a:ext cx="1193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052575" y="4602607"/>
            <a:ext cx="279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025753" y="4042917"/>
            <a:ext cx="3067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025753" y="3483355"/>
            <a:ext cx="3067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3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021791" y="2923794"/>
            <a:ext cx="3117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400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025753" y="2364105"/>
            <a:ext cx="3067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5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025753" y="1804543"/>
            <a:ext cx="30670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6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365377" y="5491594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60" h="323850">
                <a:moveTo>
                  <a:pt x="44322" y="196850"/>
                </a:moveTo>
                <a:lnTo>
                  <a:pt x="36829" y="196850"/>
                </a:lnTo>
                <a:lnTo>
                  <a:pt x="25781" y="200660"/>
                </a:lnTo>
                <a:lnTo>
                  <a:pt x="22225" y="201930"/>
                </a:lnTo>
                <a:lnTo>
                  <a:pt x="18922" y="204470"/>
                </a:lnTo>
                <a:lnTo>
                  <a:pt x="18034" y="205740"/>
                </a:lnTo>
                <a:lnTo>
                  <a:pt x="17271" y="205740"/>
                </a:lnTo>
                <a:lnTo>
                  <a:pt x="15747" y="207010"/>
                </a:lnTo>
                <a:lnTo>
                  <a:pt x="14985" y="208280"/>
                </a:lnTo>
                <a:lnTo>
                  <a:pt x="40004" y="208280"/>
                </a:lnTo>
                <a:lnTo>
                  <a:pt x="43053" y="209550"/>
                </a:lnTo>
                <a:lnTo>
                  <a:pt x="45973" y="210820"/>
                </a:lnTo>
                <a:lnTo>
                  <a:pt x="49021" y="212090"/>
                </a:lnTo>
                <a:lnTo>
                  <a:pt x="51942" y="213360"/>
                </a:lnTo>
                <a:lnTo>
                  <a:pt x="54736" y="215900"/>
                </a:lnTo>
                <a:lnTo>
                  <a:pt x="57657" y="219710"/>
                </a:lnTo>
                <a:lnTo>
                  <a:pt x="59816" y="222250"/>
                </a:lnTo>
                <a:lnTo>
                  <a:pt x="61467" y="226060"/>
                </a:lnTo>
                <a:lnTo>
                  <a:pt x="62991" y="228600"/>
                </a:lnTo>
                <a:lnTo>
                  <a:pt x="64134" y="232410"/>
                </a:lnTo>
                <a:lnTo>
                  <a:pt x="65404" y="238760"/>
                </a:lnTo>
                <a:lnTo>
                  <a:pt x="65447" y="245110"/>
                </a:lnTo>
                <a:lnTo>
                  <a:pt x="65023" y="251460"/>
                </a:lnTo>
                <a:lnTo>
                  <a:pt x="64388" y="256540"/>
                </a:lnTo>
                <a:lnTo>
                  <a:pt x="62484" y="269240"/>
                </a:lnTo>
                <a:lnTo>
                  <a:pt x="61594" y="275590"/>
                </a:lnTo>
                <a:lnTo>
                  <a:pt x="60959" y="280670"/>
                </a:lnTo>
                <a:lnTo>
                  <a:pt x="60451" y="287020"/>
                </a:lnTo>
                <a:lnTo>
                  <a:pt x="60451" y="292100"/>
                </a:lnTo>
                <a:lnTo>
                  <a:pt x="60959" y="295910"/>
                </a:lnTo>
                <a:lnTo>
                  <a:pt x="61594" y="300990"/>
                </a:lnTo>
                <a:lnTo>
                  <a:pt x="77850" y="323850"/>
                </a:lnTo>
                <a:lnTo>
                  <a:pt x="93165" y="308610"/>
                </a:lnTo>
                <a:lnTo>
                  <a:pt x="78485" y="308610"/>
                </a:lnTo>
                <a:lnTo>
                  <a:pt x="77850" y="307340"/>
                </a:lnTo>
                <a:lnTo>
                  <a:pt x="76834" y="306070"/>
                </a:lnTo>
                <a:lnTo>
                  <a:pt x="76326" y="306070"/>
                </a:lnTo>
                <a:lnTo>
                  <a:pt x="75945" y="304800"/>
                </a:lnTo>
                <a:lnTo>
                  <a:pt x="70103" y="284480"/>
                </a:lnTo>
                <a:lnTo>
                  <a:pt x="70357" y="280670"/>
                </a:lnTo>
                <a:lnTo>
                  <a:pt x="70992" y="276860"/>
                </a:lnTo>
                <a:lnTo>
                  <a:pt x="71500" y="271780"/>
                </a:lnTo>
                <a:lnTo>
                  <a:pt x="72262" y="266700"/>
                </a:lnTo>
                <a:lnTo>
                  <a:pt x="74167" y="255270"/>
                </a:lnTo>
                <a:lnTo>
                  <a:pt x="74803" y="250190"/>
                </a:lnTo>
                <a:lnTo>
                  <a:pt x="75056" y="245110"/>
                </a:lnTo>
                <a:lnTo>
                  <a:pt x="75342" y="241300"/>
                </a:lnTo>
                <a:lnTo>
                  <a:pt x="75310" y="236220"/>
                </a:lnTo>
                <a:lnTo>
                  <a:pt x="55117" y="201930"/>
                </a:lnTo>
                <a:lnTo>
                  <a:pt x="51561" y="200660"/>
                </a:lnTo>
                <a:lnTo>
                  <a:pt x="47878" y="198120"/>
                </a:lnTo>
                <a:lnTo>
                  <a:pt x="44322" y="196850"/>
                </a:lnTo>
                <a:close/>
              </a:path>
              <a:path w="314960" h="323850">
                <a:moveTo>
                  <a:pt x="123062" y="265430"/>
                </a:moveTo>
                <a:lnTo>
                  <a:pt x="79120" y="308610"/>
                </a:lnTo>
                <a:lnTo>
                  <a:pt x="93165" y="308610"/>
                </a:lnTo>
                <a:lnTo>
                  <a:pt x="130175" y="271780"/>
                </a:lnTo>
                <a:lnTo>
                  <a:pt x="123062" y="265430"/>
                </a:lnTo>
                <a:close/>
              </a:path>
              <a:path w="314960" h="323850">
                <a:moveTo>
                  <a:pt x="34035" y="208280"/>
                </a:moveTo>
                <a:lnTo>
                  <a:pt x="14350" y="208280"/>
                </a:lnTo>
                <a:lnTo>
                  <a:pt x="9651" y="213360"/>
                </a:lnTo>
                <a:lnTo>
                  <a:pt x="6222" y="218440"/>
                </a:lnTo>
                <a:lnTo>
                  <a:pt x="4063" y="223520"/>
                </a:lnTo>
                <a:lnTo>
                  <a:pt x="1778" y="228600"/>
                </a:lnTo>
                <a:lnTo>
                  <a:pt x="507" y="233680"/>
                </a:lnTo>
                <a:lnTo>
                  <a:pt x="0" y="240030"/>
                </a:lnTo>
                <a:lnTo>
                  <a:pt x="8762" y="248920"/>
                </a:lnTo>
                <a:lnTo>
                  <a:pt x="8889" y="242570"/>
                </a:lnTo>
                <a:lnTo>
                  <a:pt x="9778" y="236220"/>
                </a:lnTo>
                <a:lnTo>
                  <a:pt x="13334" y="224790"/>
                </a:lnTo>
                <a:lnTo>
                  <a:pt x="16128" y="220980"/>
                </a:lnTo>
                <a:lnTo>
                  <a:pt x="20065" y="217170"/>
                </a:lnTo>
                <a:lnTo>
                  <a:pt x="22606" y="213360"/>
                </a:lnTo>
                <a:lnTo>
                  <a:pt x="25400" y="212090"/>
                </a:lnTo>
                <a:lnTo>
                  <a:pt x="28320" y="210820"/>
                </a:lnTo>
                <a:lnTo>
                  <a:pt x="31114" y="209550"/>
                </a:lnTo>
                <a:lnTo>
                  <a:pt x="34035" y="208280"/>
                </a:lnTo>
                <a:close/>
              </a:path>
              <a:path w="314960" h="323850">
                <a:moveTo>
                  <a:pt x="113125" y="132080"/>
                </a:moveTo>
                <a:lnTo>
                  <a:pt x="96341" y="132080"/>
                </a:lnTo>
                <a:lnTo>
                  <a:pt x="81914" y="140970"/>
                </a:lnTo>
                <a:lnTo>
                  <a:pt x="76053" y="148590"/>
                </a:lnTo>
                <a:lnTo>
                  <a:pt x="72548" y="156210"/>
                </a:lnTo>
                <a:lnTo>
                  <a:pt x="71377" y="165100"/>
                </a:lnTo>
                <a:lnTo>
                  <a:pt x="72516" y="173990"/>
                </a:lnTo>
                <a:lnTo>
                  <a:pt x="100584" y="217170"/>
                </a:lnTo>
                <a:lnTo>
                  <a:pt x="105872" y="222250"/>
                </a:lnTo>
                <a:lnTo>
                  <a:pt x="111077" y="227330"/>
                </a:lnTo>
                <a:lnTo>
                  <a:pt x="121284" y="234950"/>
                </a:lnTo>
                <a:lnTo>
                  <a:pt x="127888" y="238760"/>
                </a:lnTo>
                <a:lnTo>
                  <a:pt x="134238" y="241300"/>
                </a:lnTo>
                <a:lnTo>
                  <a:pt x="146176" y="243840"/>
                </a:lnTo>
                <a:lnTo>
                  <a:pt x="151891" y="243840"/>
                </a:lnTo>
                <a:lnTo>
                  <a:pt x="162306" y="241300"/>
                </a:lnTo>
                <a:lnTo>
                  <a:pt x="167004" y="238760"/>
                </a:lnTo>
                <a:lnTo>
                  <a:pt x="171195" y="233680"/>
                </a:lnTo>
                <a:lnTo>
                  <a:pt x="172719" y="232410"/>
                </a:lnTo>
                <a:lnTo>
                  <a:pt x="148030" y="232410"/>
                </a:lnTo>
                <a:lnTo>
                  <a:pt x="141097" y="231140"/>
                </a:lnTo>
                <a:lnTo>
                  <a:pt x="99026" y="199390"/>
                </a:lnTo>
                <a:lnTo>
                  <a:pt x="81710" y="166370"/>
                </a:lnTo>
                <a:lnTo>
                  <a:pt x="82057" y="160020"/>
                </a:lnTo>
                <a:lnTo>
                  <a:pt x="84238" y="153670"/>
                </a:lnTo>
                <a:lnTo>
                  <a:pt x="88264" y="148590"/>
                </a:lnTo>
                <a:lnTo>
                  <a:pt x="99052" y="142240"/>
                </a:lnTo>
                <a:lnTo>
                  <a:pt x="133671" y="142240"/>
                </a:lnTo>
                <a:lnTo>
                  <a:pt x="132242" y="140970"/>
                </a:lnTo>
                <a:lnTo>
                  <a:pt x="113125" y="132080"/>
                </a:lnTo>
                <a:close/>
              </a:path>
              <a:path w="314960" h="323850">
                <a:moveTo>
                  <a:pt x="133671" y="142240"/>
                </a:moveTo>
                <a:lnTo>
                  <a:pt x="99052" y="142240"/>
                </a:lnTo>
                <a:lnTo>
                  <a:pt x="112363" y="143510"/>
                </a:lnTo>
                <a:lnTo>
                  <a:pt x="128198" y="152400"/>
                </a:lnTo>
                <a:lnTo>
                  <a:pt x="146557" y="168910"/>
                </a:lnTo>
                <a:lnTo>
                  <a:pt x="152781" y="175260"/>
                </a:lnTo>
                <a:lnTo>
                  <a:pt x="157860" y="180340"/>
                </a:lnTo>
                <a:lnTo>
                  <a:pt x="171957" y="212090"/>
                </a:lnTo>
                <a:lnTo>
                  <a:pt x="170434" y="219710"/>
                </a:lnTo>
                <a:lnTo>
                  <a:pt x="168401" y="223520"/>
                </a:lnTo>
                <a:lnTo>
                  <a:pt x="165353" y="226060"/>
                </a:lnTo>
                <a:lnTo>
                  <a:pt x="160135" y="229870"/>
                </a:lnTo>
                <a:lnTo>
                  <a:pt x="154368" y="232410"/>
                </a:lnTo>
                <a:lnTo>
                  <a:pt x="172719" y="232410"/>
                </a:lnTo>
                <a:lnTo>
                  <a:pt x="175767" y="229870"/>
                </a:lnTo>
                <a:lnTo>
                  <a:pt x="178688" y="224790"/>
                </a:lnTo>
                <a:lnTo>
                  <a:pt x="180339" y="218440"/>
                </a:lnTo>
                <a:lnTo>
                  <a:pt x="181863" y="213360"/>
                </a:lnTo>
                <a:lnTo>
                  <a:pt x="181863" y="207010"/>
                </a:lnTo>
                <a:lnTo>
                  <a:pt x="180466" y="200660"/>
                </a:lnTo>
                <a:lnTo>
                  <a:pt x="178942" y="194310"/>
                </a:lnTo>
                <a:lnTo>
                  <a:pt x="176022" y="187960"/>
                </a:lnTo>
                <a:lnTo>
                  <a:pt x="171576" y="181610"/>
                </a:lnTo>
                <a:lnTo>
                  <a:pt x="167957" y="176530"/>
                </a:lnTo>
                <a:lnTo>
                  <a:pt x="163766" y="170180"/>
                </a:lnTo>
                <a:lnTo>
                  <a:pt x="159003" y="165100"/>
                </a:lnTo>
                <a:lnTo>
                  <a:pt x="153669" y="160020"/>
                </a:lnTo>
                <a:lnTo>
                  <a:pt x="133671" y="142240"/>
                </a:lnTo>
                <a:close/>
              </a:path>
              <a:path w="314960" h="323850">
                <a:moveTo>
                  <a:pt x="195580" y="76200"/>
                </a:moveTo>
                <a:lnTo>
                  <a:pt x="175513" y="76200"/>
                </a:lnTo>
                <a:lnTo>
                  <a:pt x="178561" y="77470"/>
                </a:lnTo>
                <a:lnTo>
                  <a:pt x="181482" y="78740"/>
                </a:lnTo>
                <a:lnTo>
                  <a:pt x="184403" y="81280"/>
                </a:lnTo>
                <a:lnTo>
                  <a:pt x="187197" y="83820"/>
                </a:lnTo>
                <a:lnTo>
                  <a:pt x="190119" y="86360"/>
                </a:lnTo>
                <a:lnTo>
                  <a:pt x="192404" y="90170"/>
                </a:lnTo>
                <a:lnTo>
                  <a:pt x="194056" y="92710"/>
                </a:lnTo>
                <a:lnTo>
                  <a:pt x="195579" y="96520"/>
                </a:lnTo>
                <a:lnTo>
                  <a:pt x="196722" y="99060"/>
                </a:lnTo>
                <a:lnTo>
                  <a:pt x="197357" y="102870"/>
                </a:lnTo>
                <a:lnTo>
                  <a:pt x="197865" y="106680"/>
                </a:lnTo>
                <a:lnTo>
                  <a:pt x="197920" y="111760"/>
                </a:lnTo>
                <a:lnTo>
                  <a:pt x="197484" y="119380"/>
                </a:lnTo>
                <a:lnTo>
                  <a:pt x="196976" y="124460"/>
                </a:lnTo>
                <a:lnTo>
                  <a:pt x="195072" y="135890"/>
                </a:lnTo>
                <a:lnTo>
                  <a:pt x="194182" y="143510"/>
                </a:lnTo>
                <a:lnTo>
                  <a:pt x="193547" y="148590"/>
                </a:lnTo>
                <a:lnTo>
                  <a:pt x="193039" y="153670"/>
                </a:lnTo>
                <a:lnTo>
                  <a:pt x="193039" y="158750"/>
                </a:lnTo>
                <a:lnTo>
                  <a:pt x="194056" y="167640"/>
                </a:lnTo>
                <a:lnTo>
                  <a:pt x="195325" y="172720"/>
                </a:lnTo>
                <a:lnTo>
                  <a:pt x="197357" y="176530"/>
                </a:lnTo>
                <a:lnTo>
                  <a:pt x="199262" y="180340"/>
                </a:lnTo>
                <a:lnTo>
                  <a:pt x="202310" y="184150"/>
                </a:lnTo>
                <a:lnTo>
                  <a:pt x="206247" y="187960"/>
                </a:lnTo>
                <a:lnTo>
                  <a:pt x="210438" y="191770"/>
                </a:lnTo>
                <a:lnTo>
                  <a:pt x="225753" y="176530"/>
                </a:lnTo>
                <a:lnTo>
                  <a:pt x="211709" y="176530"/>
                </a:lnTo>
                <a:lnTo>
                  <a:pt x="210947" y="175260"/>
                </a:lnTo>
                <a:lnTo>
                  <a:pt x="210311" y="175260"/>
                </a:lnTo>
                <a:lnTo>
                  <a:pt x="209295" y="173990"/>
                </a:lnTo>
                <a:lnTo>
                  <a:pt x="208914" y="172720"/>
                </a:lnTo>
                <a:lnTo>
                  <a:pt x="208534" y="172720"/>
                </a:lnTo>
                <a:lnTo>
                  <a:pt x="206628" y="170180"/>
                </a:lnTo>
                <a:lnTo>
                  <a:pt x="205231" y="167640"/>
                </a:lnTo>
                <a:lnTo>
                  <a:pt x="204342" y="165100"/>
                </a:lnTo>
                <a:lnTo>
                  <a:pt x="203326" y="162560"/>
                </a:lnTo>
                <a:lnTo>
                  <a:pt x="202819" y="158750"/>
                </a:lnTo>
                <a:lnTo>
                  <a:pt x="202734" y="153670"/>
                </a:lnTo>
                <a:lnTo>
                  <a:pt x="202691" y="152400"/>
                </a:lnTo>
                <a:lnTo>
                  <a:pt x="202945" y="148590"/>
                </a:lnTo>
                <a:lnTo>
                  <a:pt x="203453" y="143510"/>
                </a:lnTo>
                <a:lnTo>
                  <a:pt x="204850" y="134620"/>
                </a:lnTo>
                <a:lnTo>
                  <a:pt x="206756" y="123190"/>
                </a:lnTo>
                <a:lnTo>
                  <a:pt x="207390" y="118110"/>
                </a:lnTo>
                <a:lnTo>
                  <a:pt x="207644" y="113030"/>
                </a:lnTo>
                <a:lnTo>
                  <a:pt x="207930" y="109220"/>
                </a:lnTo>
                <a:lnTo>
                  <a:pt x="207835" y="104140"/>
                </a:lnTo>
                <a:lnTo>
                  <a:pt x="198119" y="78740"/>
                </a:lnTo>
                <a:lnTo>
                  <a:pt x="195580" y="76200"/>
                </a:lnTo>
                <a:close/>
              </a:path>
              <a:path w="314960" h="323850">
                <a:moveTo>
                  <a:pt x="255650" y="132080"/>
                </a:moveTo>
                <a:lnTo>
                  <a:pt x="211709" y="176530"/>
                </a:lnTo>
                <a:lnTo>
                  <a:pt x="225753" y="176530"/>
                </a:lnTo>
                <a:lnTo>
                  <a:pt x="262762" y="139700"/>
                </a:lnTo>
                <a:lnTo>
                  <a:pt x="255650" y="132080"/>
                </a:lnTo>
                <a:close/>
              </a:path>
              <a:path w="314960" h="323850">
                <a:moveTo>
                  <a:pt x="176784" y="64770"/>
                </a:moveTo>
                <a:lnTo>
                  <a:pt x="165734" y="64770"/>
                </a:lnTo>
                <a:lnTo>
                  <a:pt x="158369" y="67310"/>
                </a:lnTo>
                <a:lnTo>
                  <a:pt x="154812" y="69850"/>
                </a:lnTo>
                <a:lnTo>
                  <a:pt x="151510" y="72390"/>
                </a:lnTo>
                <a:lnTo>
                  <a:pt x="150622" y="72390"/>
                </a:lnTo>
                <a:lnTo>
                  <a:pt x="149859" y="73660"/>
                </a:lnTo>
                <a:lnTo>
                  <a:pt x="149097" y="73660"/>
                </a:lnTo>
                <a:lnTo>
                  <a:pt x="148335" y="74930"/>
                </a:lnTo>
                <a:lnTo>
                  <a:pt x="147573" y="74930"/>
                </a:lnTo>
                <a:lnTo>
                  <a:pt x="146811" y="76200"/>
                </a:lnTo>
                <a:lnTo>
                  <a:pt x="138810" y="85090"/>
                </a:lnTo>
                <a:lnTo>
                  <a:pt x="136525" y="90170"/>
                </a:lnTo>
                <a:lnTo>
                  <a:pt x="134365" y="96520"/>
                </a:lnTo>
                <a:lnTo>
                  <a:pt x="132969" y="101600"/>
                </a:lnTo>
                <a:lnTo>
                  <a:pt x="132587" y="106680"/>
                </a:lnTo>
                <a:lnTo>
                  <a:pt x="141350" y="115570"/>
                </a:lnTo>
                <a:lnTo>
                  <a:pt x="141350" y="109220"/>
                </a:lnTo>
                <a:lnTo>
                  <a:pt x="142366" y="104140"/>
                </a:lnTo>
                <a:lnTo>
                  <a:pt x="157987" y="80010"/>
                </a:lnTo>
                <a:lnTo>
                  <a:pt x="160781" y="77470"/>
                </a:lnTo>
                <a:lnTo>
                  <a:pt x="163703" y="76200"/>
                </a:lnTo>
                <a:lnTo>
                  <a:pt x="195580" y="76200"/>
                </a:lnTo>
                <a:lnTo>
                  <a:pt x="194309" y="74930"/>
                </a:lnTo>
                <a:lnTo>
                  <a:pt x="191134" y="71120"/>
                </a:lnTo>
                <a:lnTo>
                  <a:pt x="187706" y="69850"/>
                </a:lnTo>
                <a:lnTo>
                  <a:pt x="184150" y="67310"/>
                </a:lnTo>
                <a:lnTo>
                  <a:pt x="176784" y="64770"/>
                </a:lnTo>
                <a:close/>
              </a:path>
              <a:path w="314960" h="323850">
                <a:moveTo>
                  <a:pt x="245697" y="0"/>
                </a:moveTo>
                <a:lnTo>
                  <a:pt x="228875" y="0"/>
                </a:lnTo>
                <a:lnTo>
                  <a:pt x="214375" y="8890"/>
                </a:lnTo>
                <a:lnTo>
                  <a:pt x="208567" y="15240"/>
                </a:lnTo>
                <a:lnTo>
                  <a:pt x="205057" y="24130"/>
                </a:lnTo>
                <a:lnTo>
                  <a:pt x="203856" y="33020"/>
                </a:lnTo>
                <a:lnTo>
                  <a:pt x="204978" y="41910"/>
                </a:lnTo>
                <a:lnTo>
                  <a:pt x="233044" y="85090"/>
                </a:lnTo>
                <a:lnTo>
                  <a:pt x="243633" y="93980"/>
                </a:lnTo>
                <a:lnTo>
                  <a:pt x="248743" y="97790"/>
                </a:lnTo>
                <a:lnTo>
                  <a:pt x="253745" y="101600"/>
                </a:lnTo>
                <a:lnTo>
                  <a:pt x="260477" y="105410"/>
                </a:lnTo>
                <a:lnTo>
                  <a:pt x="266827" y="109220"/>
                </a:lnTo>
                <a:lnTo>
                  <a:pt x="278765" y="111760"/>
                </a:lnTo>
                <a:lnTo>
                  <a:pt x="284353" y="111760"/>
                </a:lnTo>
                <a:lnTo>
                  <a:pt x="294766" y="109220"/>
                </a:lnTo>
                <a:lnTo>
                  <a:pt x="299466" y="105410"/>
                </a:lnTo>
                <a:lnTo>
                  <a:pt x="303784" y="101600"/>
                </a:lnTo>
                <a:lnTo>
                  <a:pt x="304895" y="100330"/>
                </a:lnTo>
                <a:lnTo>
                  <a:pt x="280562" y="100330"/>
                </a:lnTo>
                <a:lnTo>
                  <a:pt x="273558" y="99060"/>
                </a:lnTo>
                <a:lnTo>
                  <a:pt x="266059" y="96520"/>
                </a:lnTo>
                <a:lnTo>
                  <a:pt x="258048" y="91440"/>
                </a:lnTo>
                <a:lnTo>
                  <a:pt x="249537" y="83820"/>
                </a:lnTo>
                <a:lnTo>
                  <a:pt x="240537" y="76200"/>
                </a:lnTo>
                <a:lnTo>
                  <a:pt x="215772" y="40640"/>
                </a:lnTo>
                <a:lnTo>
                  <a:pt x="214298" y="33020"/>
                </a:lnTo>
                <a:lnTo>
                  <a:pt x="214645" y="26670"/>
                </a:lnTo>
                <a:lnTo>
                  <a:pt x="216826" y="21590"/>
                </a:lnTo>
                <a:lnTo>
                  <a:pt x="220853" y="15240"/>
                </a:lnTo>
                <a:lnTo>
                  <a:pt x="231568" y="10160"/>
                </a:lnTo>
                <a:lnTo>
                  <a:pt x="266359" y="10160"/>
                </a:lnTo>
                <a:lnTo>
                  <a:pt x="264828" y="8890"/>
                </a:lnTo>
                <a:lnTo>
                  <a:pt x="245697" y="0"/>
                </a:lnTo>
                <a:close/>
              </a:path>
              <a:path w="314960" h="323850">
                <a:moveTo>
                  <a:pt x="266359" y="10160"/>
                </a:moveTo>
                <a:lnTo>
                  <a:pt x="231568" y="10160"/>
                </a:lnTo>
                <a:lnTo>
                  <a:pt x="244855" y="11430"/>
                </a:lnTo>
                <a:lnTo>
                  <a:pt x="260715" y="20320"/>
                </a:lnTo>
                <a:lnTo>
                  <a:pt x="279146" y="36830"/>
                </a:lnTo>
                <a:lnTo>
                  <a:pt x="285368" y="41910"/>
                </a:lnTo>
                <a:lnTo>
                  <a:pt x="290448" y="48260"/>
                </a:lnTo>
                <a:lnTo>
                  <a:pt x="294259" y="53340"/>
                </a:lnTo>
                <a:lnTo>
                  <a:pt x="298196" y="59690"/>
                </a:lnTo>
                <a:lnTo>
                  <a:pt x="300990" y="64770"/>
                </a:lnTo>
                <a:lnTo>
                  <a:pt x="302514" y="69850"/>
                </a:lnTo>
                <a:lnTo>
                  <a:pt x="304165" y="74930"/>
                </a:lnTo>
                <a:lnTo>
                  <a:pt x="286924" y="100330"/>
                </a:lnTo>
                <a:lnTo>
                  <a:pt x="304895" y="100330"/>
                </a:lnTo>
                <a:lnTo>
                  <a:pt x="308228" y="96520"/>
                </a:lnTo>
                <a:lnTo>
                  <a:pt x="311277" y="92710"/>
                </a:lnTo>
                <a:lnTo>
                  <a:pt x="312800" y="86360"/>
                </a:lnTo>
                <a:lnTo>
                  <a:pt x="314324" y="81280"/>
                </a:lnTo>
                <a:lnTo>
                  <a:pt x="314452" y="74930"/>
                </a:lnTo>
                <a:lnTo>
                  <a:pt x="312928" y="68580"/>
                </a:lnTo>
                <a:lnTo>
                  <a:pt x="311530" y="62230"/>
                </a:lnTo>
                <a:lnTo>
                  <a:pt x="291591" y="33020"/>
                </a:lnTo>
                <a:lnTo>
                  <a:pt x="286258" y="26670"/>
                </a:lnTo>
                <a:lnTo>
                  <a:pt x="266359" y="1016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958975" y="5490324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30" h="325120">
                <a:moveTo>
                  <a:pt x="44195" y="198120"/>
                </a:moveTo>
                <a:lnTo>
                  <a:pt x="36830" y="198120"/>
                </a:lnTo>
                <a:lnTo>
                  <a:pt x="25781" y="201930"/>
                </a:lnTo>
                <a:lnTo>
                  <a:pt x="22225" y="203200"/>
                </a:lnTo>
                <a:lnTo>
                  <a:pt x="18923" y="205740"/>
                </a:lnTo>
                <a:lnTo>
                  <a:pt x="18033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40005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6" y="214630"/>
                </a:lnTo>
                <a:lnTo>
                  <a:pt x="54610" y="217170"/>
                </a:lnTo>
                <a:lnTo>
                  <a:pt x="57531" y="220980"/>
                </a:lnTo>
                <a:lnTo>
                  <a:pt x="59817" y="223520"/>
                </a:lnTo>
                <a:lnTo>
                  <a:pt x="61341" y="227330"/>
                </a:lnTo>
                <a:lnTo>
                  <a:pt x="62992" y="229870"/>
                </a:lnTo>
                <a:lnTo>
                  <a:pt x="64135" y="233680"/>
                </a:lnTo>
                <a:lnTo>
                  <a:pt x="64643" y="237490"/>
                </a:lnTo>
                <a:lnTo>
                  <a:pt x="65277" y="240030"/>
                </a:lnTo>
                <a:lnTo>
                  <a:pt x="65320" y="246380"/>
                </a:lnTo>
                <a:lnTo>
                  <a:pt x="64897" y="252730"/>
                </a:lnTo>
                <a:lnTo>
                  <a:pt x="64388" y="257810"/>
                </a:lnTo>
                <a:lnTo>
                  <a:pt x="62483" y="270510"/>
                </a:lnTo>
                <a:lnTo>
                  <a:pt x="61594" y="276860"/>
                </a:lnTo>
                <a:lnTo>
                  <a:pt x="60960" y="281940"/>
                </a:lnTo>
                <a:lnTo>
                  <a:pt x="60451" y="288290"/>
                </a:lnTo>
                <a:lnTo>
                  <a:pt x="60325" y="293370"/>
                </a:lnTo>
                <a:lnTo>
                  <a:pt x="60960" y="297180"/>
                </a:lnTo>
                <a:lnTo>
                  <a:pt x="61468" y="302260"/>
                </a:lnTo>
                <a:lnTo>
                  <a:pt x="62737" y="306070"/>
                </a:lnTo>
                <a:lnTo>
                  <a:pt x="64769" y="309880"/>
                </a:lnTo>
                <a:lnTo>
                  <a:pt x="66675" y="313690"/>
                </a:lnTo>
                <a:lnTo>
                  <a:pt x="69595" y="317500"/>
                </a:lnTo>
                <a:lnTo>
                  <a:pt x="73532" y="321310"/>
                </a:lnTo>
                <a:lnTo>
                  <a:pt x="77850" y="325120"/>
                </a:lnTo>
                <a:lnTo>
                  <a:pt x="93128" y="309880"/>
                </a:lnTo>
                <a:lnTo>
                  <a:pt x="78358" y="309880"/>
                </a:lnTo>
                <a:lnTo>
                  <a:pt x="77724" y="308610"/>
                </a:lnTo>
                <a:lnTo>
                  <a:pt x="76707" y="307340"/>
                </a:lnTo>
                <a:lnTo>
                  <a:pt x="76326" y="307340"/>
                </a:lnTo>
                <a:lnTo>
                  <a:pt x="75945" y="306070"/>
                </a:lnTo>
                <a:lnTo>
                  <a:pt x="70104" y="285750"/>
                </a:lnTo>
                <a:lnTo>
                  <a:pt x="70357" y="281940"/>
                </a:lnTo>
                <a:lnTo>
                  <a:pt x="72262" y="267970"/>
                </a:lnTo>
                <a:lnTo>
                  <a:pt x="74168" y="256540"/>
                </a:lnTo>
                <a:lnTo>
                  <a:pt x="74802" y="251460"/>
                </a:lnTo>
                <a:lnTo>
                  <a:pt x="75056" y="246380"/>
                </a:lnTo>
                <a:lnTo>
                  <a:pt x="75342" y="242570"/>
                </a:lnTo>
                <a:lnTo>
                  <a:pt x="75353" y="240030"/>
                </a:lnTo>
                <a:lnTo>
                  <a:pt x="58547" y="205740"/>
                </a:lnTo>
                <a:lnTo>
                  <a:pt x="51435" y="201930"/>
                </a:lnTo>
                <a:lnTo>
                  <a:pt x="47879" y="199390"/>
                </a:lnTo>
                <a:lnTo>
                  <a:pt x="44195" y="198120"/>
                </a:lnTo>
                <a:close/>
              </a:path>
              <a:path w="328930" h="325120">
                <a:moveTo>
                  <a:pt x="123062" y="266700"/>
                </a:moveTo>
                <a:lnTo>
                  <a:pt x="79120" y="309880"/>
                </a:lnTo>
                <a:lnTo>
                  <a:pt x="93128" y="309880"/>
                </a:lnTo>
                <a:lnTo>
                  <a:pt x="130048" y="273050"/>
                </a:lnTo>
                <a:lnTo>
                  <a:pt x="123062" y="266700"/>
                </a:lnTo>
                <a:close/>
              </a:path>
              <a:path w="328930" h="325120">
                <a:moveTo>
                  <a:pt x="34036" y="209550"/>
                </a:moveTo>
                <a:lnTo>
                  <a:pt x="14224" y="209550"/>
                </a:lnTo>
                <a:lnTo>
                  <a:pt x="9651" y="214630"/>
                </a:lnTo>
                <a:lnTo>
                  <a:pt x="0" y="241300"/>
                </a:lnTo>
                <a:lnTo>
                  <a:pt x="8762" y="250190"/>
                </a:lnTo>
                <a:lnTo>
                  <a:pt x="8762" y="243840"/>
                </a:lnTo>
                <a:lnTo>
                  <a:pt x="9651" y="237490"/>
                </a:lnTo>
                <a:lnTo>
                  <a:pt x="13207" y="226060"/>
                </a:lnTo>
                <a:lnTo>
                  <a:pt x="16129" y="222250"/>
                </a:lnTo>
                <a:lnTo>
                  <a:pt x="20066" y="218440"/>
                </a:lnTo>
                <a:lnTo>
                  <a:pt x="22606" y="214630"/>
                </a:lnTo>
                <a:lnTo>
                  <a:pt x="28193" y="212090"/>
                </a:lnTo>
                <a:lnTo>
                  <a:pt x="34036" y="209550"/>
                </a:lnTo>
                <a:close/>
              </a:path>
              <a:path w="328930" h="325120">
                <a:moveTo>
                  <a:pt x="113061" y="133350"/>
                </a:moveTo>
                <a:lnTo>
                  <a:pt x="96269" y="133350"/>
                </a:lnTo>
                <a:lnTo>
                  <a:pt x="81787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89" y="175260"/>
                </a:lnTo>
                <a:lnTo>
                  <a:pt x="100456" y="218440"/>
                </a:lnTo>
                <a:lnTo>
                  <a:pt x="105763" y="223520"/>
                </a:lnTo>
                <a:lnTo>
                  <a:pt x="110998" y="228600"/>
                </a:lnTo>
                <a:lnTo>
                  <a:pt x="116137" y="232410"/>
                </a:lnTo>
                <a:lnTo>
                  <a:pt x="121157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6" y="245110"/>
                </a:lnTo>
                <a:lnTo>
                  <a:pt x="151764" y="245110"/>
                </a:lnTo>
                <a:lnTo>
                  <a:pt x="162179" y="242570"/>
                </a:lnTo>
                <a:lnTo>
                  <a:pt x="166877" y="240030"/>
                </a:lnTo>
                <a:lnTo>
                  <a:pt x="171195" y="234950"/>
                </a:lnTo>
                <a:lnTo>
                  <a:pt x="172677" y="233680"/>
                </a:lnTo>
                <a:lnTo>
                  <a:pt x="147921" y="233680"/>
                </a:lnTo>
                <a:lnTo>
                  <a:pt x="140969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4" y="149860"/>
                </a:lnTo>
                <a:lnTo>
                  <a:pt x="98980" y="143510"/>
                </a:lnTo>
                <a:lnTo>
                  <a:pt x="133619" y="143510"/>
                </a:lnTo>
                <a:lnTo>
                  <a:pt x="132187" y="142240"/>
                </a:lnTo>
                <a:lnTo>
                  <a:pt x="113061" y="133350"/>
                </a:lnTo>
                <a:close/>
              </a:path>
              <a:path w="328930" h="325120">
                <a:moveTo>
                  <a:pt x="133619" y="143510"/>
                </a:moveTo>
                <a:lnTo>
                  <a:pt x="98980" y="143510"/>
                </a:lnTo>
                <a:lnTo>
                  <a:pt x="112268" y="144780"/>
                </a:lnTo>
                <a:lnTo>
                  <a:pt x="128127" y="153670"/>
                </a:lnTo>
                <a:lnTo>
                  <a:pt x="157733" y="181610"/>
                </a:lnTo>
                <a:lnTo>
                  <a:pt x="169925" y="203200"/>
                </a:lnTo>
                <a:lnTo>
                  <a:pt x="171576" y="208280"/>
                </a:lnTo>
                <a:lnTo>
                  <a:pt x="154289" y="233680"/>
                </a:lnTo>
                <a:lnTo>
                  <a:pt x="172677" y="233680"/>
                </a:lnTo>
                <a:lnTo>
                  <a:pt x="175641" y="231140"/>
                </a:lnTo>
                <a:lnTo>
                  <a:pt x="178688" y="226060"/>
                </a:lnTo>
                <a:lnTo>
                  <a:pt x="181737" y="214630"/>
                </a:lnTo>
                <a:lnTo>
                  <a:pt x="181863" y="208280"/>
                </a:lnTo>
                <a:lnTo>
                  <a:pt x="180339" y="201930"/>
                </a:lnTo>
                <a:lnTo>
                  <a:pt x="178943" y="195580"/>
                </a:lnTo>
                <a:lnTo>
                  <a:pt x="176022" y="189230"/>
                </a:lnTo>
                <a:lnTo>
                  <a:pt x="171576" y="182880"/>
                </a:lnTo>
                <a:lnTo>
                  <a:pt x="167957" y="177800"/>
                </a:lnTo>
                <a:lnTo>
                  <a:pt x="163766" y="171450"/>
                </a:lnTo>
                <a:lnTo>
                  <a:pt x="159003" y="166370"/>
                </a:lnTo>
                <a:lnTo>
                  <a:pt x="153669" y="161290"/>
                </a:lnTo>
                <a:lnTo>
                  <a:pt x="133619" y="143510"/>
                </a:lnTo>
                <a:close/>
              </a:path>
              <a:path w="328930" h="325120">
                <a:moveTo>
                  <a:pt x="195580" y="77470"/>
                </a:moveTo>
                <a:lnTo>
                  <a:pt x="175513" y="77470"/>
                </a:lnTo>
                <a:lnTo>
                  <a:pt x="178562" y="78740"/>
                </a:lnTo>
                <a:lnTo>
                  <a:pt x="181482" y="80010"/>
                </a:lnTo>
                <a:lnTo>
                  <a:pt x="184404" y="82550"/>
                </a:lnTo>
                <a:lnTo>
                  <a:pt x="187198" y="85090"/>
                </a:lnTo>
                <a:lnTo>
                  <a:pt x="190119" y="87630"/>
                </a:lnTo>
                <a:lnTo>
                  <a:pt x="197993" y="111760"/>
                </a:lnTo>
                <a:lnTo>
                  <a:pt x="197485" y="120650"/>
                </a:lnTo>
                <a:lnTo>
                  <a:pt x="196976" y="125730"/>
                </a:lnTo>
                <a:lnTo>
                  <a:pt x="196214" y="130810"/>
                </a:lnTo>
                <a:lnTo>
                  <a:pt x="194944" y="137160"/>
                </a:lnTo>
                <a:lnTo>
                  <a:pt x="194056" y="144780"/>
                </a:lnTo>
                <a:lnTo>
                  <a:pt x="193548" y="149860"/>
                </a:lnTo>
                <a:lnTo>
                  <a:pt x="192912" y="154940"/>
                </a:lnTo>
                <a:lnTo>
                  <a:pt x="192912" y="160020"/>
                </a:lnTo>
                <a:lnTo>
                  <a:pt x="210438" y="193040"/>
                </a:lnTo>
                <a:lnTo>
                  <a:pt x="225716" y="177800"/>
                </a:lnTo>
                <a:lnTo>
                  <a:pt x="211581" y="177800"/>
                </a:lnTo>
                <a:lnTo>
                  <a:pt x="210947" y="176530"/>
                </a:lnTo>
                <a:lnTo>
                  <a:pt x="210312" y="176530"/>
                </a:lnTo>
                <a:lnTo>
                  <a:pt x="209295" y="175260"/>
                </a:lnTo>
                <a:lnTo>
                  <a:pt x="208787" y="173990"/>
                </a:lnTo>
                <a:lnTo>
                  <a:pt x="208533" y="173990"/>
                </a:lnTo>
                <a:lnTo>
                  <a:pt x="202564" y="153670"/>
                </a:lnTo>
                <a:lnTo>
                  <a:pt x="202819" y="149860"/>
                </a:lnTo>
                <a:lnTo>
                  <a:pt x="203454" y="144780"/>
                </a:lnTo>
                <a:lnTo>
                  <a:pt x="203962" y="140970"/>
                </a:lnTo>
                <a:lnTo>
                  <a:pt x="204850" y="135890"/>
                </a:lnTo>
                <a:lnTo>
                  <a:pt x="205739" y="129540"/>
                </a:lnTo>
                <a:lnTo>
                  <a:pt x="206629" y="124460"/>
                </a:lnTo>
                <a:lnTo>
                  <a:pt x="207263" y="119380"/>
                </a:lnTo>
                <a:lnTo>
                  <a:pt x="207644" y="114300"/>
                </a:lnTo>
                <a:lnTo>
                  <a:pt x="207835" y="110490"/>
                </a:lnTo>
                <a:lnTo>
                  <a:pt x="207772" y="104140"/>
                </a:lnTo>
                <a:lnTo>
                  <a:pt x="207010" y="100330"/>
                </a:lnTo>
                <a:lnTo>
                  <a:pt x="206375" y="96520"/>
                </a:lnTo>
                <a:lnTo>
                  <a:pt x="204977" y="91440"/>
                </a:lnTo>
                <a:lnTo>
                  <a:pt x="202945" y="87630"/>
                </a:lnTo>
                <a:lnTo>
                  <a:pt x="201041" y="83820"/>
                </a:lnTo>
                <a:lnTo>
                  <a:pt x="198119" y="80010"/>
                </a:lnTo>
                <a:lnTo>
                  <a:pt x="195580" y="77470"/>
                </a:lnTo>
                <a:close/>
              </a:path>
              <a:path w="328930" h="325120">
                <a:moveTo>
                  <a:pt x="255524" y="133350"/>
                </a:moveTo>
                <a:lnTo>
                  <a:pt x="211581" y="177800"/>
                </a:lnTo>
                <a:lnTo>
                  <a:pt x="225716" y="177800"/>
                </a:lnTo>
                <a:lnTo>
                  <a:pt x="262636" y="140970"/>
                </a:lnTo>
                <a:lnTo>
                  <a:pt x="255524" y="133350"/>
                </a:lnTo>
                <a:close/>
              </a:path>
              <a:path w="328930" h="325120">
                <a:moveTo>
                  <a:pt x="261323" y="11430"/>
                </a:moveTo>
                <a:lnTo>
                  <a:pt x="241300" y="11430"/>
                </a:lnTo>
                <a:lnTo>
                  <a:pt x="244220" y="12700"/>
                </a:lnTo>
                <a:lnTo>
                  <a:pt x="247269" y="15240"/>
                </a:lnTo>
                <a:lnTo>
                  <a:pt x="250062" y="16510"/>
                </a:lnTo>
                <a:lnTo>
                  <a:pt x="252856" y="19050"/>
                </a:lnTo>
                <a:lnTo>
                  <a:pt x="255777" y="22860"/>
                </a:lnTo>
                <a:lnTo>
                  <a:pt x="258063" y="25400"/>
                </a:lnTo>
                <a:lnTo>
                  <a:pt x="259714" y="29210"/>
                </a:lnTo>
                <a:lnTo>
                  <a:pt x="261238" y="31750"/>
                </a:lnTo>
                <a:lnTo>
                  <a:pt x="262381" y="35560"/>
                </a:lnTo>
                <a:lnTo>
                  <a:pt x="263017" y="39370"/>
                </a:lnTo>
                <a:lnTo>
                  <a:pt x="263525" y="41910"/>
                </a:lnTo>
                <a:lnTo>
                  <a:pt x="263779" y="45720"/>
                </a:lnTo>
                <a:lnTo>
                  <a:pt x="263525" y="50800"/>
                </a:lnTo>
                <a:lnTo>
                  <a:pt x="262636" y="59690"/>
                </a:lnTo>
                <a:lnTo>
                  <a:pt x="260731" y="72390"/>
                </a:lnTo>
                <a:lnTo>
                  <a:pt x="259842" y="78740"/>
                </a:lnTo>
                <a:lnTo>
                  <a:pt x="259206" y="83820"/>
                </a:lnTo>
                <a:lnTo>
                  <a:pt x="258800" y="88900"/>
                </a:lnTo>
                <a:lnTo>
                  <a:pt x="258699" y="95250"/>
                </a:lnTo>
                <a:lnTo>
                  <a:pt x="259206" y="99060"/>
                </a:lnTo>
                <a:lnTo>
                  <a:pt x="259842" y="104140"/>
                </a:lnTo>
                <a:lnTo>
                  <a:pt x="260985" y="107950"/>
                </a:lnTo>
                <a:lnTo>
                  <a:pt x="263017" y="111760"/>
                </a:lnTo>
                <a:lnTo>
                  <a:pt x="264922" y="115570"/>
                </a:lnTo>
                <a:lnTo>
                  <a:pt x="267969" y="119380"/>
                </a:lnTo>
                <a:lnTo>
                  <a:pt x="271906" y="123190"/>
                </a:lnTo>
                <a:lnTo>
                  <a:pt x="276098" y="127000"/>
                </a:lnTo>
                <a:lnTo>
                  <a:pt x="291412" y="111760"/>
                </a:lnTo>
                <a:lnTo>
                  <a:pt x="276606" y="111760"/>
                </a:lnTo>
                <a:lnTo>
                  <a:pt x="275081" y="109220"/>
                </a:lnTo>
                <a:lnTo>
                  <a:pt x="274574" y="109220"/>
                </a:lnTo>
                <a:lnTo>
                  <a:pt x="274193" y="107950"/>
                </a:lnTo>
                <a:lnTo>
                  <a:pt x="272288" y="105410"/>
                </a:lnTo>
                <a:lnTo>
                  <a:pt x="270891" y="102870"/>
                </a:lnTo>
                <a:lnTo>
                  <a:pt x="269113" y="97790"/>
                </a:lnTo>
                <a:lnTo>
                  <a:pt x="268605" y="95250"/>
                </a:lnTo>
                <a:lnTo>
                  <a:pt x="268393" y="88900"/>
                </a:lnTo>
                <a:lnTo>
                  <a:pt x="268435" y="86360"/>
                </a:lnTo>
                <a:lnTo>
                  <a:pt x="268605" y="83820"/>
                </a:lnTo>
                <a:lnTo>
                  <a:pt x="269113" y="80010"/>
                </a:lnTo>
                <a:lnTo>
                  <a:pt x="269748" y="74930"/>
                </a:lnTo>
                <a:lnTo>
                  <a:pt x="270510" y="69850"/>
                </a:lnTo>
                <a:lnTo>
                  <a:pt x="272414" y="58420"/>
                </a:lnTo>
                <a:lnTo>
                  <a:pt x="273050" y="53340"/>
                </a:lnTo>
                <a:lnTo>
                  <a:pt x="273304" y="48260"/>
                </a:lnTo>
                <a:lnTo>
                  <a:pt x="273685" y="43180"/>
                </a:lnTo>
                <a:lnTo>
                  <a:pt x="273557" y="39370"/>
                </a:lnTo>
                <a:lnTo>
                  <a:pt x="263779" y="13970"/>
                </a:lnTo>
                <a:lnTo>
                  <a:pt x="261323" y="11430"/>
                </a:lnTo>
                <a:close/>
              </a:path>
              <a:path w="328930" h="325120">
                <a:moveTo>
                  <a:pt x="176783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4812" y="71120"/>
                </a:lnTo>
                <a:lnTo>
                  <a:pt x="151383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8336" y="76200"/>
                </a:lnTo>
                <a:lnTo>
                  <a:pt x="147574" y="76200"/>
                </a:lnTo>
                <a:lnTo>
                  <a:pt x="146812" y="77470"/>
                </a:lnTo>
                <a:lnTo>
                  <a:pt x="132461" y="107950"/>
                </a:lnTo>
                <a:lnTo>
                  <a:pt x="141224" y="116840"/>
                </a:lnTo>
                <a:lnTo>
                  <a:pt x="141350" y="110490"/>
                </a:lnTo>
                <a:lnTo>
                  <a:pt x="142239" y="105410"/>
                </a:lnTo>
                <a:lnTo>
                  <a:pt x="157861" y="81280"/>
                </a:lnTo>
                <a:lnTo>
                  <a:pt x="163702" y="77470"/>
                </a:lnTo>
                <a:lnTo>
                  <a:pt x="195580" y="77470"/>
                </a:lnTo>
                <a:lnTo>
                  <a:pt x="194310" y="76200"/>
                </a:lnTo>
                <a:lnTo>
                  <a:pt x="191135" y="72390"/>
                </a:lnTo>
                <a:lnTo>
                  <a:pt x="187706" y="71120"/>
                </a:lnTo>
                <a:lnTo>
                  <a:pt x="184023" y="68580"/>
                </a:lnTo>
                <a:lnTo>
                  <a:pt x="180467" y="67310"/>
                </a:lnTo>
                <a:lnTo>
                  <a:pt x="176783" y="66040"/>
                </a:lnTo>
                <a:close/>
              </a:path>
              <a:path w="328930" h="325120">
                <a:moveTo>
                  <a:pt x="321310" y="68580"/>
                </a:moveTo>
                <a:lnTo>
                  <a:pt x="277368" y="111760"/>
                </a:lnTo>
                <a:lnTo>
                  <a:pt x="291412" y="111760"/>
                </a:lnTo>
                <a:lnTo>
                  <a:pt x="328422" y="74930"/>
                </a:lnTo>
                <a:lnTo>
                  <a:pt x="321310" y="68580"/>
                </a:lnTo>
                <a:close/>
              </a:path>
              <a:path w="328930" h="325120">
                <a:moveTo>
                  <a:pt x="242569" y="0"/>
                </a:moveTo>
                <a:lnTo>
                  <a:pt x="235076" y="0"/>
                </a:lnTo>
                <a:lnTo>
                  <a:pt x="224027" y="3810"/>
                </a:lnTo>
                <a:lnTo>
                  <a:pt x="220472" y="5080"/>
                </a:lnTo>
                <a:lnTo>
                  <a:pt x="217169" y="7620"/>
                </a:lnTo>
                <a:lnTo>
                  <a:pt x="216281" y="8890"/>
                </a:lnTo>
                <a:lnTo>
                  <a:pt x="215519" y="8890"/>
                </a:lnTo>
                <a:lnTo>
                  <a:pt x="213232" y="11430"/>
                </a:lnTo>
                <a:lnTo>
                  <a:pt x="207899" y="16510"/>
                </a:lnTo>
                <a:lnTo>
                  <a:pt x="204469" y="21590"/>
                </a:lnTo>
                <a:lnTo>
                  <a:pt x="202311" y="26670"/>
                </a:lnTo>
                <a:lnTo>
                  <a:pt x="200025" y="31750"/>
                </a:lnTo>
                <a:lnTo>
                  <a:pt x="198755" y="36830"/>
                </a:lnTo>
                <a:lnTo>
                  <a:pt x="198247" y="43180"/>
                </a:lnTo>
                <a:lnTo>
                  <a:pt x="207010" y="52070"/>
                </a:lnTo>
                <a:lnTo>
                  <a:pt x="207010" y="45720"/>
                </a:lnTo>
                <a:lnTo>
                  <a:pt x="208025" y="39370"/>
                </a:lnTo>
                <a:lnTo>
                  <a:pt x="209804" y="34290"/>
                </a:lnTo>
                <a:lnTo>
                  <a:pt x="211581" y="27940"/>
                </a:lnTo>
                <a:lnTo>
                  <a:pt x="214375" y="24130"/>
                </a:lnTo>
                <a:lnTo>
                  <a:pt x="218312" y="19050"/>
                </a:lnTo>
                <a:lnTo>
                  <a:pt x="220852" y="16510"/>
                </a:lnTo>
                <a:lnTo>
                  <a:pt x="223647" y="15240"/>
                </a:lnTo>
                <a:lnTo>
                  <a:pt x="226568" y="13970"/>
                </a:lnTo>
                <a:lnTo>
                  <a:pt x="229362" y="12700"/>
                </a:lnTo>
                <a:lnTo>
                  <a:pt x="232282" y="11430"/>
                </a:lnTo>
                <a:lnTo>
                  <a:pt x="261323" y="11430"/>
                </a:lnTo>
                <a:lnTo>
                  <a:pt x="260095" y="10160"/>
                </a:lnTo>
                <a:lnTo>
                  <a:pt x="256794" y="7620"/>
                </a:lnTo>
                <a:lnTo>
                  <a:pt x="253364" y="5080"/>
                </a:lnTo>
                <a:lnTo>
                  <a:pt x="249808" y="2540"/>
                </a:lnTo>
                <a:lnTo>
                  <a:pt x="246125" y="1270"/>
                </a:lnTo>
                <a:lnTo>
                  <a:pt x="242569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549651" y="5485485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80" h="332739">
                <a:moveTo>
                  <a:pt x="63119" y="217170"/>
                </a:moveTo>
                <a:lnTo>
                  <a:pt x="40005" y="217170"/>
                </a:lnTo>
                <a:lnTo>
                  <a:pt x="46100" y="219709"/>
                </a:lnTo>
                <a:lnTo>
                  <a:pt x="51943" y="222250"/>
                </a:lnTo>
                <a:lnTo>
                  <a:pt x="54737" y="224790"/>
                </a:lnTo>
                <a:lnTo>
                  <a:pt x="57658" y="228600"/>
                </a:lnTo>
                <a:lnTo>
                  <a:pt x="59943" y="231140"/>
                </a:lnTo>
                <a:lnTo>
                  <a:pt x="61468" y="234950"/>
                </a:lnTo>
                <a:lnTo>
                  <a:pt x="63118" y="237490"/>
                </a:lnTo>
                <a:lnTo>
                  <a:pt x="64135" y="241300"/>
                </a:lnTo>
                <a:lnTo>
                  <a:pt x="65405" y="247650"/>
                </a:lnTo>
                <a:lnTo>
                  <a:pt x="65447" y="254000"/>
                </a:lnTo>
                <a:lnTo>
                  <a:pt x="65024" y="260350"/>
                </a:lnTo>
                <a:lnTo>
                  <a:pt x="64516" y="265430"/>
                </a:lnTo>
                <a:lnTo>
                  <a:pt x="63754" y="270509"/>
                </a:lnTo>
                <a:lnTo>
                  <a:pt x="62484" y="278130"/>
                </a:lnTo>
                <a:lnTo>
                  <a:pt x="61595" y="284480"/>
                </a:lnTo>
                <a:lnTo>
                  <a:pt x="60452" y="295909"/>
                </a:lnTo>
                <a:lnTo>
                  <a:pt x="60452" y="300990"/>
                </a:lnTo>
                <a:lnTo>
                  <a:pt x="61087" y="304800"/>
                </a:lnTo>
                <a:lnTo>
                  <a:pt x="61595" y="309880"/>
                </a:lnTo>
                <a:lnTo>
                  <a:pt x="77978" y="332740"/>
                </a:lnTo>
                <a:lnTo>
                  <a:pt x="93255" y="317500"/>
                </a:lnTo>
                <a:lnTo>
                  <a:pt x="78486" y="317500"/>
                </a:lnTo>
                <a:lnTo>
                  <a:pt x="77850" y="316230"/>
                </a:lnTo>
                <a:lnTo>
                  <a:pt x="76835" y="314959"/>
                </a:lnTo>
                <a:lnTo>
                  <a:pt x="76454" y="314959"/>
                </a:lnTo>
                <a:lnTo>
                  <a:pt x="76073" y="313690"/>
                </a:lnTo>
                <a:lnTo>
                  <a:pt x="70104" y="293370"/>
                </a:lnTo>
                <a:lnTo>
                  <a:pt x="70358" y="289559"/>
                </a:lnTo>
                <a:lnTo>
                  <a:pt x="70993" y="285750"/>
                </a:lnTo>
                <a:lnTo>
                  <a:pt x="71500" y="280670"/>
                </a:lnTo>
                <a:lnTo>
                  <a:pt x="72390" y="275590"/>
                </a:lnTo>
                <a:lnTo>
                  <a:pt x="73279" y="269240"/>
                </a:lnTo>
                <a:lnTo>
                  <a:pt x="74168" y="264159"/>
                </a:lnTo>
                <a:lnTo>
                  <a:pt x="74803" y="259080"/>
                </a:lnTo>
                <a:lnTo>
                  <a:pt x="75184" y="254000"/>
                </a:lnTo>
                <a:lnTo>
                  <a:pt x="75311" y="251459"/>
                </a:lnTo>
                <a:lnTo>
                  <a:pt x="75311" y="245109"/>
                </a:lnTo>
                <a:lnTo>
                  <a:pt x="74549" y="240030"/>
                </a:lnTo>
                <a:lnTo>
                  <a:pt x="73914" y="236220"/>
                </a:lnTo>
                <a:lnTo>
                  <a:pt x="72517" y="232409"/>
                </a:lnTo>
                <a:lnTo>
                  <a:pt x="70485" y="228600"/>
                </a:lnTo>
                <a:lnTo>
                  <a:pt x="68580" y="223520"/>
                </a:lnTo>
                <a:lnTo>
                  <a:pt x="65659" y="219709"/>
                </a:lnTo>
                <a:lnTo>
                  <a:pt x="63119" y="217170"/>
                </a:lnTo>
                <a:close/>
              </a:path>
              <a:path w="322580" h="332739">
                <a:moveTo>
                  <a:pt x="123062" y="274320"/>
                </a:moveTo>
                <a:lnTo>
                  <a:pt x="79121" y="317500"/>
                </a:lnTo>
                <a:lnTo>
                  <a:pt x="93255" y="317500"/>
                </a:lnTo>
                <a:lnTo>
                  <a:pt x="130175" y="280670"/>
                </a:lnTo>
                <a:lnTo>
                  <a:pt x="123062" y="274320"/>
                </a:lnTo>
                <a:close/>
              </a:path>
              <a:path w="322580" h="332739">
                <a:moveTo>
                  <a:pt x="44323" y="205740"/>
                </a:moveTo>
                <a:lnTo>
                  <a:pt x="36956" y="205740"/>
                </a:lnTo>
                <a:lnTo>
                  <a:pt x="25908" y="209550"/>
                </a:lnTo>
                <a:lnTo>
                  <a:pt x="22352" y="210820"/>
                </a:lnTo>
                <a:lnTo>
                  <a:pt x="18923" y="213359"/>
                </a:lnTo>
                <a:lnTo>
                  <a:pt x="18161" y="214630"/>
                </a:lnTo>
                <a:lnTo>
                  <a:pt x="17399" y="214630"/>
                </a:lnTo>
                <a:lnTo>
                  <a:pt x="15875" y="215900"/>
                </a:lnTo>
                <a:lnTo>
                  <a:pt x="15112" y="217170"/>
                </a:lnTo>
                <a:lnTo>
                  <a:pt x="9652" y="222250"/>
                </a:lnTo>
                <a:lnTo>
                  <a:pt x="6223" y="227330"/>
                </a:lnTo>
                <a:lnTo>
                  <a:pt x="4064" y="232409"/>
                </a:lnTo>
                <a:lnTo>
                  <a:pt x="1778" y="237490"/>
                </a:lnTo>
                <a:lnTo>
                  <a:pt x="508" y="242570"/>
                </a:lnTo>
                <a:lnTo>
                  <a:pt x="0" y="248920"/>
                </a:lnTo>
                <a:lnTo>
                  <a:pt x="8762" y="257809"/>
                </a:lnTo>
                <a:lnTo>
                  <a:pt x="8890" y="251459"/>
                </a:lnTo>
                <a:lnTo>
                  <a:pt x="9779" y="245109"/>
                </a:lnTo>
                <a:lnTo>
                  <a:pt x="13335" y="233680"/>
                </a:lnTo>
                <a:lnTo>
                  <a:pt x="16129" y="229870"/>
                </a:lnTo>
                <a:lnTo>
                  <a:pt x="20066" y="226059"/>
                </a:lnTo>
                <a:lnTo>
                  <a:pt x="22733" y="222250"/>
                </a:lnTo>
                <a:lnTo>
                  <a:pt x="25400" y="220980"/>
                </a:lnTo>
                <a:lnTo>
                  <a:pt x="34162" y="217170"/>
                </a:lnTo>
                <a:lnTo>
                  <a:pt x="63119" y="217170"/>
                </a:lnTo>
                <a:lnTo>
                  <a:pt x="61849" y="215900"/>
                </a:lnTo>
                <a:lnTo>
                  <a:pt x="58674" y="213359"/>
                </a:lnTo>
                <a:lnTo>
                  <a:pt x="55245" y="210820"/>
                </a:lnTo>
                <a:lnTo>
                  <a:pt x="51562" y="209550"/>
                </a:lnTo>
                <a:lnTo>
                  <a:pt x="48006" y="207009"/>
                </a:lnTo>
                <a:lnTo>
                  <a:pt x="44323" y="205740"/>
                </a:lnTo>
                <a:close/>
              </a:path>
              <a:path w="322580" h="332739">
                <a:moveTo>
                  <a:pt x="113188" y="140970"/>
                </a:moveTo>
                <a:lnTo>
                  <a:pt x="96396" y="140970"/>
                </a:lnTo>
                <a:lnTo>
                  <a:pt x="81915" y="149859"/>
                </a:lnTo>
                <a:lnTo>
                  <a:pt x="76106" y="157480"/>
                </a:lnTo>
                <a:lnTo>
                  <a:pt x="72596" y="165100"/>
                </a:lnTo>
                <a:lnTo>
                  <a:pt x="71395" y="173990"/>
                </a:lnTo>
                <a:lnTo>
                  <a:pt x="72517" y="182880"/>
                </a:lnTo>
                <a:lnTo>
                  <a:pt x="100584" y="226059"/>
                </a:lnTo>
                <a:lnTo>
                  <a:pt x="105890" y="231140"/>
                </a:lnTo>
                <a:lnTo>
                  <a:pt x="111125" y="236220"/>
                </a:lnTo>
                <a:lnTo>
                  <a:pt x="116264" y="240030"/>
                </a:lnTo>
                <a:lnTo>
                  <a:pt x="121285" y="243840"/>
                </a:lnTo>
                <a:lnTo>
                  <a:pt x="128016" y="247650"/>
                </a:lnTo>
                <a:lnTo>
                  <a:pt x="134239" y="250190"/>
                </a:lnTo>
                <a:lnTo>
                  <a:pt x="146304" y="252730"/>
                </a:lnTo>
                <a:lnTo>
                  <a:pt x="151892" y="252730"/>
                </a:lnTo>
                <a:lnTo>
                  <a:pt x="162306" y="250190"/>
                </a:lnTo>
                <a:lnTo>
                  <a:pt x="167005" y="247650"/>
                </a:lnTo>
                <a:lnTo>
                  <a:pt x="171196" y="242570"/>
                </a:lnTo>
                <a:lnTo>
                  <a:pt x="172720" y="241300"/>
                </a:lnTo>
                <a:lnTo>
                  <a:pt x="148048" y="241300"/>
                </a:lnTo>
                <a:lnTo>
                  <a:pt x="141097" y="240030"/>
                </a:lnTo>
                <a:lnTo>
                  <a:pt x="99028" y="208280"/>
                </a:lnTo>
                <a:lnTo>
                  <a:pt x="81782" y="175259"/>
                </a:lnTo>
                <a:lnTo>
                  <a:pt x="82121" y="168909"/>
                </a:lnTo>
                <a:lnTo>
                  <a:pt x="84294" y="162559"/>
                </a:lnTo>
                <a:lnTo>
                  <a:pt x="88265" y="157480"/>
                </a:lnTo>
                <a:lnTo>
                  <a:pt x="99052" y="151130"/>
                </a:lnTo>
                <a:lnTo>
                  <a:pt x="133746" y="151130"/>
                </a:lnTo>
                <a:lnTo>
                  <a:pt x="132314" y="149859"/>
                </a:lnTo>
                <a:lnTo>
                  <a:pt x="113188" y="140970"/>
                </a:lnTo>
                <a:close/>
              </a:path>
              <a:path w="322580" h="332739">
                <a:moveTo>
                  <a:pt x="133746" y="151130"/>
                </a:moveTo>
                <a:lnTo>
                  <a:pt x="99052" y="151130"/>
                </a:lnTo>
                <a:lnTo>
                  <a:pt x="112363" y="152400"/>
                </a:lnTo>
                <a:lnTo>
                  <a:pt x="128198" y="161290"/>
                </a:lnTo>
                <a:lnTo>
                  <a:pt x="146558" y="177800"/>
                </a:lnTo>
                <a:lnTo>
                  <a:pt x="152781" y="184150"/>
                </a:lnTo>
                <a:lnTo>
                  <a:pt x="157861" y="189230"/>
                </a:lnTo>
                <a:lnTo>
                  <a:pt x="165735" y="200659"/>
                </a:lnTo>
                <a:lnTo>
                  <a:pt x="168529" y="205740"/>
                </a:lnTo>
                <a:lnTo>
                  <a:pt x="171577" y="215900"/>
                </a:lnTo>
                <a:lnTo>
                  <a:pt x="172085" y="220980"/>
                </a:lnTo>
                <a:lnTo>
                  <a:pt x="171196" y="224790"/>
                </a:lnTo>
                <a:lnTo>
                  <a:pt x="170434" y="228600"/>
                </a:lnTo>
                <a:lnTo>
                  <a:pt x="168529" y="232409"/>
                </a:lnTo>
                <a:lnTo>
                  <a:pt x="165354" y="234950"/>
                </a:lnTo>
                <a:lnTo>
                  <a:pt x="160188" y="238759"/>
                </a:lnTo>
                <a:lnTo>
                  <a:pt x="154416" y="241300"/>
                </a:lnTo>
                <a:lnTo>
                  <a:pt x="172720" y="241300"/>
                </a:lnTo>
                <a:lnTo>
                  <a:pt x="175768" y="238759"/>
                </a:lnTo>
                <a:lnTo>
                  <a:pt x="178816" y="233680"/>
                </a:lnTo>
                <a:lnTo>
                  <a:pt x="181864" y="222250"/>
                </a:lnTo>
                <a:lnTo>
                  <a:pt x="181864" y="215900"/>
                </a:lnTo>
                <a:lnTo>
                  <a:pt x="167977" y="185420"/>
                </a:lnTo>
                <a:lnTo>
                  <a:pt x="163830" y="179070"/>
                </a:lnTo>
                <a:lnTo>
                  <a:pt x="159111" y="173990"/>
                </a:lnTo>
                <a:lnTo>
                  <a:pt x="153797" y="168909"/>
                </a:lnTo>
                <a:lnTo>
                  <a:pt x="133746" y="151130"/>
                </a:lnTo>
                <a:close/>
              </a:path>
              <a:path w="322580" h="332739">
                <a:moveTo>
                  <a:pt x="195707" y="85090"/>
                </a:moveTo>
                <a:lnTo>
                  <a:pt x="175641" y="85090"/>
                </a:lnTo>
                <a:lnTo>
                  <a:pt x="178562" y="86360"/>
                </a:lnTo>
                <a:lnTo>
                  <a:pt x="181610" y="87630"/>
                </a:lnTo>
                <a:lnTo>
                  <a:pt x="184531" y="90169"/>
                </a:lnTo>
                <a:lnTo>
                  <a:pt x="187325" y="92710"/>
                </a:lnTo>
                <a:lnTo>
                  <a:pt x="190246" y="95250"/>
                </a:lnTo>
                <a:lnTo>
                  <a:pt x="192405" y="99060"/>
                </a:lnTo>
                <a:lnTo>
                  <a:pt x="194056" y="101600"/>
                </a:lnTo>
                <a:lnTo>
                  <a:pt x="195580" y="105410"/>
                </a:lnTo>
                <a:lnTo>
                  <a:pt x="196723" y="107950"/>
                </a:lnTo>
                <a:lnTo>
                  <a:pt x="197993" y="115569"/>
                </a:lnTo>
                <a:lnTo>
                  <a:pt x="198120" y="119380"/>
                </a:lnTo>
                <a:lnTo>
                  <a:pt x="197612" y="128269"/>
                </a:lnTo>
                <a:lnTo>
                  <a:pt x="196977" y="133350"/>
                </a:lnTo>
                <a:lnTo>
                  <a:pt x="195072" y="144780"/>
                </a:lnTo>
                <a:lnTo>
                  <a:pt x="194183" y="152400"/>
                </a:lnTo>
                <a:lnTo>
                  <a:pt x="193548" y="157480"/>
                </a:lnTo>
                <a:lnTo>
                  <a:pt x="193167" y="161290"/>
                </a:lnTo>
                <a:lnTo>
                  <a:pt x="193167" y="168909"/>
                </a:lnTo>
                <a:lnTo>
                  <a:pt x="210439" y="200659"/>
                </a:lnTo>
                <a:lnTo>
                  <a:pt x="225753" y="185420"/>
                </a:lnTo>
                <a:lnTo>
                  <a:pt x="211709" y="185420"/>
                </a:lnTo>
                <a:lnTo>
                  <a:pt x="210439" y="184150"/>
                </a:lnTo>
                <a:lnTo>
                  <a:pt x="209423" y="182880"/>
                </a:lnTo>
                <a:lnTo>
                  <a:pt x="208915" y="181609"/>
                </a:lnTo>
                <a:lnTo>
                  <a:pt x="208534" y="181609"/>
                </a:lnTo>
                <a:lnTo>
                  <a:pt x="202692" y="161290"/>
                </a:lnTo>
                <a:lnTo>
                  <a:pt x="202946" y="157480"/>
                </a:lnTo>
                <a:lnTo>
                  <a:pt x="203581" y="152400"/>
                </a:lnTo>
                <a:lnTo>
                  <a:pt x="204089" y="148590"/>
                </a:lnTo>
                <a:lnTo>
                  <a:pt x="204850" y="143509"/>
                </a:lnTo>
                <a:lnTo>
                  <a:pt x="206756" y="132080"/>
                </a:lnTo>
                <a:lnTo>
                  <a:pt x="207391" y="127000"/>
                </a:lnTo>
                <a:lnTo>
                  <a:pt x="207772" y="121919"/>
                </a:lnTo>
                <a:lnTo>
                  <a:pt x="207899" y="119380"/>
                </a:lnTo>
                <a:lnTo>
                  <a:pt x="207899" y="111760"/>
                </a:lnTo>
                <a:lnTo>
                  <a:pt x="207137" y="107950"/>
                </a:lnTo>
                <a:lnTo>
                  <a:pt x="206502" y="104140"/>
                </a:lnTo>
                <a:lnTo>
                  <a:pt x="205105" y="99060"/>
                </a:lnTo>
                <a:lnTo>
                  <a:pt x="201041" y="91440"/>
                </a:lnTo>
                <a:lnTo>
                  <a:pt x="198247" y="87630"/>
                </a:lnTo>
                <a:lnTo>
                  <a:pt x="195707" y="85090"/>
                </a:lnTo>
                <a:close/>
              </a:path>
              <a:path w="322580" h="332739">
                <a:moveTo>
                  <a:pt x="255650" y="140970"/>
                </a:moveTo>
                <a:lnTo>
                  <a:pt x="211709" y="185420"/>
                </a:lnTo>
                <a:lnTo>
                  <a:pt x="225753" y="185420"/>
                </a:lnTo>
                <a:lnTo>
                  <a:pt x="262763" y="148590"/>
                </a:lnTo>
                <a:lnTo>
                  <a:pt x="255650" y="140970"/>
                </a:lnTo>
                <a:close/>
              </a:path>
              <a:path w="322580" h="332739">
                <a:moveTo>
                  <a:pt x="176911" y="73660"/>
                </a:moveTo>
                <a:lnTo>
                  <a:pt x="165735" y="73660"/>
                </a:lnTo>
                <a:lnTo>
                  <a:pt x="158369" y="76200"/>
                </a:lnTo>
                <a:lnTo>
                  <a:pt x="154812" y="78740"/>
                </a:lnTo>
                <a:lnTo>
                  <a:pt x="151511" y="81280"/>
                </a:lnTo>
                <a:lnTo>
                  <a:pt x="150622" y="81280"/>
                </a:lnTo>
                <a:lnTo>
                  <a:pt x="149860" y="82550"/>
                </a:lnTo>
                <a:lnTo>
                  <a:pt x="149098" y="82550"/>
                </a:lnTo>
                <a:lnTo>
                  <a:pt x="148336" y="83819"/>
                </a:lnTo>
                <a:lnTo>
                  <a:pt x="132587" y="115569"/>
                </a:lnTo>
                <a:lnTo>
                  <a:pt x="141350" y="124460"/>
                </a:lnTo>
                <a:lnTo>
                  <a:pt x="141478" y="118110"/>
                </a:lnTo>
                <a:lnTo>
                  <a:pt x="142367" y="113030"/>
                </a:lnTo>
                <a:lnTo>
                  <a:pt x="145923" y="101600"/>
                </a:lnTo>
                <a:lnTo>
                  <a:pt x="148717" y="96519"/>
                </a:lnTo>
                <a:lnTo>
                  <a:pt x="155194" y="90169"/>
                </a:lnTo>
                <a:lnTo>
                  <a:pt x="157987" y="88900"/>
                </a:lnTo>
                <a:lnTo>
                  <a:pt x="160909" y="86360"/>
                </a:lnTo>
                <a:lnTo>
                  <a:pt x="163703" y="85090"/>
                </a:lnTo>
                <a:lnTo>
                  <a:pt x="195707" y="85090"/>
                </a:lnTo>
                <a:lnTo>
                  <a:pt x="194437" y="83819"/>
                </a:lnTo>
                <a:lnTo>
                  <a:pt x="191135" y="80010"/>
                </a:lnTo>
                <a:lnTo>
                  <a:pt x="187706" y="78740"/>
                </a:lnTo>
                <a:lnTo>
                  <a:pt x="184150" y="76200"/>
                </a:lnTo>
                <a:lnTo>
                  <a:pt x="180467" y="74930"/>
                </a:lnTo>
                <a:lnTo>
                  <a:pt x="176911" y="73660"/>
                </a:lnTo>
                <a:close/>
              </a:path>
              <a:path w="322580" h="332739">
                <a:moveTo>
                  <a:pt x="234315" y="0"/>
                </a:moveTo>
                <a:lnTo>
                  <a:pt x="225933" y="8890"/>
                </a:lnTo>
                <a:lnTo>
                  <a:pt x="228346" y="15240"/>
                </a:lnTo>
                <a:lnTo>
                  <a:pt x="230505" y="22860"/>
                </a:lnTo>
                <a:lnTo>
                  <a:pt x="238839" y="63500"/>
                </a:lnTo>
                <a:lnTo>
                  <a:pt x="239839" y="69850"/>
                </a:lnTo>
                <a:lnTo>
                  <a:pt x="243967" y="109219"/>
                </a:lnTo>
                <a:lnTo>
                  <a:pt x="251079" y="116840"/>
                </a:lnTo>
                <a:lnTo>
                  <a:pt x="267538" y="100330"/>
                </a:lnTo>
                <a:lnTo>
                  <a:pt x="252856" y="100330"/>
                </a:lnTo>
                <a:lnTo>
                  <a:pt x="252475" y="95250"/>
                </a:lnTo>
                <a:lnTo>
                  <a:pt x="251841" y="90169"/>
                </a:lnTo>
                <a:lnTo>
                  <a:pt x="250571" y="78740"/>
                </a:lnTo>
                <a:lnTo>
                  <a:pt x="249809" y="72390"/>
                </a:lnTo>
                <a:lnTo>
                  <a:pt x="248666" y="66040"/>
                </a:lnTo>
                <a:lnTo>
                  <a:pt x="247650" y="59690"/>
                </a:lnTo>
                <a:lnTo>
                  <a:pt x="246380" y="52069"/>
                </a:lnTo>
                <a:lnTo>
                  <a:pt x="244729" y="44450"/>
                </a:lnTo>
                <a:lnTo>
                  <a:pt x="243205" y="36830"/>
                </a:lnTo>
                <a:lnTo>
                  <a:pt x="241427" y="29210"/>
                </a:lnTo>
                <a:lnTo>
                  <a:pt x="239141" y="20319"/>
                </a:lnTo>
                <a:lnTo>
                  <a:pt x="254505" y="20319"/>
                </a:lnTo>
                <a:lnTo>
                  <a:pt x="234315" y="0"/>
                </a:lnTo>
                <a:close/>
              </a:path>
              <a:path w="322580" h="332739">
                <a:moveTo>
                  <a:pt x="254505" y="20319"/>
                </a:moveTo>
                <a:lnTo>
                  <a:pt x="239141" y="20319"/>
                </a:lnTo>
                <a:lnTo>
                  <a:pt x="285750" y="67310"/>
                </a:lnTo>
                <a:lnTo>
                  <a:pt x="252856" y="100330"/>
                </a:lnTo>
                <a:lnTo>
                  <a:pt x="267538" y="100330"/>
                </a:lnTo>
                <a:lnTo>
                  <a:pt x="292862" y="74930"/>
                </a:lnTo>
                <a:lnTo>
                  <a:pt x="308445" y="74930"/>
                </a:lnTo>
                <a:lnTo>
                  <a:pt x="300736" y="67310"/>
                </a:lnTo>
                <a:lnTo>
                  <a:pt x="308217" y="59690"/>
                </a:lnTo>
                <a:lnTo>
                  <a:pt x="293624" y="59690"/>
                </a:lnTo>
                <a:lnTo>
                  <a:pt x="254505" y="20319"/>
                </a:lnTo>
                <a:close/>
              </a:path>
              <a:path w="322580" h="332739">
                <a:moveTo>
                  <a:pt x="308445" y="74930"/>
                </a:moveTo>
                <a:lnTo>
                  <a:pt x="292862" y="74930"/>
                </a:lnTo>
                <a:lnTo>
                  <a:pt x="314833" y="96519"/>
                </a:lnTo>
                <a:lnTo>
                  <a:pt x="322580" y="88900"/>
                </a:lnTo>
                <a:lnTo>
                  <a:pt x="308445" y="74930"/>
                </a:lnTo>
                <a:close/>
              </a:path>
              <a:path w="322580" h="332739">
                <a:moveTo>
                  <a:pt x="307340" y="45719"/>
                </a:moveTo>
                <a:lnTo>
                  <a:pt x="293624" y="59690"/>
                </a:lnTo>
                <a:lnTo>
                  <a:pt x="308217" y="59690"/>
                </a:lnTo>
                <a:lnTo>
                  <a:pt x="314452" y="53340"/>
                </a:lnTo>
                <a:lnTo>
                  <a:pt x="307340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146044" y="5480164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44195" y="208279"/>
                </a:moveTo>
                <a:lnTo>
                  <a:pt x="36830" y="208279"/>
                </a:lnTo>
                <a:lnTo>
                  <a:pt x="25781" y="212089"/>
                </a:lnTo>
                <a:lnTo>
                  <a:pt x="22225" y="213359"/>
                </a:lnTo>
                <a:lnTo>
                  <a:pt x="18923" y="215899"/>
                </a:lnTo>
                <a:lnTo>
                  <a:pt x="18033" y="217169"/>
                </a:lnTo>
                <a:lnTo>
                  <a:pt x="17272" y="217169"/>
                </a:lnTo>
                <a:lnTo>
                  <a:pt x="15748" y="218439"/>
                </a:lnTo>
                <a:lnTo>
                  <a:pt x="14986" y="219709"/>
                </a:lnTo>
                <a:lnTo>
                  <a:pt x="40005" y="219709"/>
                </a:lnTo>
                <a:lnTo>
                  <a:pt x="42925" y="220979"/>
                </a:lnTo>
                <a:lnTo>
                  <a:pt x="49022" y="223519"/>
                </a:lnTo>
                <a:lnTo>
                  <a:pt x="51816" y="224789"/>
                </a:lnTo>
                <a:lnTo>
                  <a:pt x="54610" y="227329"/>
                </a:lnTo>
                <a:lnTo>
                  <a:pt x="57531" y="231139"/>
                </a:lnTo>
                <a:lnTo>
                  <a:pt x="59817" y="233679"/>
                </a:lnTo>
                <a:lnTo>
                  <a:pt x="61468" y="237489"/>
                </a:lnTo>
                <a:lnTo>
                  <a:pt x="62992" y="240029"/>
                </a:lnTo>
                <a:lnTo>
                  <a:pt x="64135" y="243839"/>
                </a:lnTo>
                <a:lnTo>
                  <a:pt x="64769" y="247649"/>
                </a:lnTo>
                <a:lnTo>
                  <a:pt x="65278" y="250189"/>
                </a:lnTo>
                <a:lnTo>
                  <a:pt x="65341" y="251459"/>
                </a:lnTo>
                <a:lnTo>
                  <a:pt x="65447" y="256539"/>
                </a:lnTo>
                <a:lnTo>
                  <a:pt x="65278" y="259079"/>
                </a:lnTo>
                <a:lnTo>
                  <a:pt x="64388" y="267969"/>
                </a:lnTo>
                <a:lnTo>
                  <a:pt x="62483" y="280669"/>
                </a:lnTo>
                <a:lnTo>
                  <a:pt x="61594" y="287019"/>
                </a:lnTo>
                <a:lnTo>
                  <a:pt x="60960" y="292099"/>
                </a:lnTo>
                <a:lnTo>
                  <a:pt x="60451" y="298449"/>
                </a:lnTo>
                <a:lnTo>
                  <a:pt x="60451" y="303529"/>
                </a:lnTo>
                <a:lnTo>
                  <a:pt x="61468" y="312419"/>
                </a:lnTo>
                <a:lnTo>
                  <a:pt x="62737" y="316229"/>
                </a:lnTo>
                <a:lnTo>
                  <a:pt x="64769" y="320039"/>
                </a:lnTo>
                <a:lnTo>
                  <a:pt x="66675" y="323849"/>
                </a:lnTo>
                <a:lnTo>
                  <a:pt x="69723" y="327659"/>
                </a:lnTo>
                <a:lnTo>
                  <a:pt x="73660" y="331469"/>
                </a:lnTo>
                <a:lnTo>
                  <a:pt x="77850" y="335279"/>
                </a:lnTo>
                <a:lnTo>
                  <a:pt x="93165" y="320039"/>
                </a:lnTo>
                <a:lnTo>
                  <a:pt x="78358" y="320039"/>
                </a:lnTo>
                <a:lnTo>
                  <a:pt x="76835" y="317499"/>
                </a:lnTo>
                <a:lnTo>
                  <a:pt x="76326" y="317499"/>
                </a:lnTo>
                <a:lnTo>
                  <a:pt x="75945" y="316229"/>
                </a:lnTo>
                <a:lnTo>
                  <a:pt x="74041" y="313689"/>
                </a:lnTo>
                <a:lnTo>
                  <a:pt x="72643" y="311149"/>
                </a:lnTo>
                <a:lnTo>
                  <a:pt x="70866" y="306069"/>
                </a:lnTo>
                <a:lnTo>
                  <a:pt x="70357" y="303529"/>
                </a:lnTo>
                <a:lnTo>
                  <a:pt x="70104" y="295909"/>
                </a:lnTo>
                <a:lnTo>
                  <a:pt x="70357" y="292099"/>
                </a:lnTo>
                <a:lnTo>
                  <a:pt x="72262" y="278129"/>
                </a:lnTo>
                <a:lnTo>
                  <a:pt x="74168" y="266699"/>
                </a:lnTo>
                <a:lnTo>
                  <a:pt x="74803" y="261619"/>
                </a:lnTo>
                <a:lnTo>
                  <a:pt x="75056" y="256539"/>
                </a:lnTo>
                <a:lnTo>
                  <a:pt x="75342" y="252729"/>
                </a:lnTo>
                <a:lnTo>
                  <a:pt x="75353" y="250189"/>
                </a:lnTo>
                <a:lnTo>
                  <a:pt x="58547" y="215899"/>
                </a:lnTo>
                <a:lnTo>
                  <a:pt x="51562" y="212089"/>
                </a:lnTo>
                <a:lnTo>
                  <a:pt x="47879" y="209549"/>
                </a:lnTo>
                <a:lnTo>
                  <a:pt x="44195" y="208279"/>
                </a:lnTo>
                <a:close/>
              </a:path>
              <a:path w="317500" h="335279">
                <a:moveTo>
                  <a:pt x="123063" y="276859"/>
                </a:moveTo>
                <a:lnTo>
                  <a:pt x="79120" y="320039"/>
                </a:lnTo>
                <a:lnTo>
                  <a:pt x="93165" y="320039"/>
                </a:lnTo>
                <a:lnTo>
                  <a:pt x="130175" y="283209"/>
                </a:lnTo>
                <a:lnTo>
                  <a:pt x="123063" y="276859"/>
                </a:lnTo>
                <a:close/>
              </a:path>
              <a:path w="317500" h="335279">
                <a:moveTo>
                  <a:pt x="34036" y="219709"/>
                </a:moveTo>
                <a:lnTo>
                  <a:pt x="14224" y="219709"/>
                </a:lnTo>
                <a:lnTo>
                  <a:pt x="9651" y="224789"/>
                </a:lnTo>
                <a:lnTo>
                  <a:pt x="0" y="251459"/>
                </a:lnTo>
                <a:lnTo>
                  <a:pt x="8762" y="260349"/>
                </a:lnTo>
                <a:lnTo>
                  <a:pt x="8762" y="253999"/>
                </a:lnTo>
                <a:lnTo>
                  <a:pt x="9779" y="247649"/>
                </a:lnTo>
                <a:lnTo>
                  <a:pt x="11556" y="242569"/>
                </a:lnTo>
                <a:lnTo>
                  <a:pt x="13207" y="236219"/>
                </a:lnTo>
                <a:lnTo>
                  <a:pt x="16129" y="232409"/>
                </a:lnTo>
                <a:lnTo>
                  <a:pt x="20066" y="228599"/>
                </a:lnTo>
                <a:lnTo>
                  <a:pt x="22606" y="224789"/>
                </a:lnTo>
                <a:lnTo>
                  <a:pt x="28193" y="222249"/>
                </a:lnTo>
                <a:lnTo>
                  <a:pt x="34036" y="219709"/>
                </a:lnTo>
                <a:close/>
              </a:path>
              <a:path w="317500" h="335279">
                <a:moveTo>
                  <a:pt x="113125" y="143509"/>
                </a:moveTo>
                <a:lnTo>
                  <a:pt x="96341" y="143509"/>
                </a:lnTo>
                <a:lnTo>
                  <a:pt x="81914" y="152399"/>
                </a:lnTo>
                <a:lnTo>
                  <a:pt x="76033" y="160019"/>
                </a:lnTo>
                <a:lnTo>
                  <a:pt x="72485" y="167639"/>
                </a:lnTo>
                <a:lnTo>
                  <a:pt x="71270" y="176529"/>
                </a:lnTo>
                <a:lnTo>
                  <a:pt x="72389" y="185419"/>
                </a:lnTo>
                <a:lnTo>
                  <a:pt x="100456" y="228599"/>
                </a:lnTo>
                <a:lnTo>
                  <a:pt x="105818" y="233679"/>
                </a:lnTo>
                <a:lnTo>
                  <a:pt x="111061" y="238759"/>
                </a:lnTo>
                <a:lnTo>
                  <a:pt x="116208" y="242569"/>
                </a:lnTo>
                <a:lnTo>
                  <a:pt x="121284" y="246379"/>
                </a:lnTo>
                <a:lnTo>
                  <a:pt x="127889" y="250189"/>
                </a:lnTo>
                <a:lnTo>
                  <a:pt x="134239" y="252729"/>
                </a:lnTo>
                <a:lnTo>
                  <a:pt x="146177" y="255269"/>
                </a:lnTo>
                <a:lnTo>
                  <a:pt x="151765" y="255269"/>
                </a:lnTo>
                <a:lnTo>
                  <a:pt x="162179" y="252729"/>
                </a:lnTo>
                <a:lnTo>
                  <a:pt x="167005" y="250189"/>
                </a:lnTo>
                <a:lnTo>
                  <a:pt x="171195" y="245109"/>
                </a:lnTo>
                <a:lnTo>
                  <a:pt x="172677" y="243839"/>
                </a:lnTo>
                <a:lnTo>
                  <a:pt x="147974" y="243839"/>
                </a:lnTo>
                <a:lnTo>
                  <a:pt x="140969" y="242569"/>
                </a:lnTo>
                <a:lnTo>
                  <a:pt x="99008" y="210819"/>
                </a:lnTo>
                <a:lnTo>
                  <a:pt x="81710" y="177799"/>
                </a:lnTo>
                <a:lnTo>
                  <a:pt x="82057" y="171449"/>
                </a:lnTo>
                <a:lnTo>
                  <a:pt x="84238" y="165099"/>
                </a:lnTo>
                <a:lnTo>
                  <a:pt x="88264" y="160019"/>
                </a:lnTo>
                <a:lnTo>
                  <a:pt x="98998" y="153669"/>
                </a:lnTo>
                <a:lnTo>
                  <a:pt x="133671" y="153669"/>
                </a:lnTo>
                <a:lnTo>
                  <a:pt x="132242" y="152399"/>
                </a:lnTo>
                <a:lnTo>
                  <a:pt x="113125" y="143509"/>
                </a:lnTo>
                <a:close/>
              </a:path>
              <a:path w="317500" h="335279">
                <a:moveTo>
                  <a:pt x="133671" y="153669"/>
                </a:moveTo>
                <a:lnTo>
                  <a:pt x="98998" y="153669"/>
                </a:lnTo>
                <a:lnTo>
                  <a:pt x="112315" y="154939"/>
                </a:lnTo>
                <a:lnTo>
                  <a:pt x="128180" y="163829"/>
                </a:lnTo>
                <a:lnTo>
                  <a:pt x="146557" y="180339"/>
                </a:lnTo>
                <a:lnTo>
                  <a:pt x="152781" y="186689"/>
                </a:lnTo>
                <a:lnTo>
                  <a:pt x="157860" y="191769"/>
                </a:lnTo>
                <a:lnTo>
                  <a:pt x="161797" y="198119"/>
                </a:lnTo>
                <a:lnTo>
                  <a:pt x="165607" y="203199"/>
                </a:lnTo>
                <a:lnTo>
                  <a:pt x="168402" y="208279"/>
                </a:lnTo>
                <a:lnTo>
                  <a:pt x="169926" y="213359"/>
                </a:lnTo>
                <a:lnTo>
                  <a:pt x="171577" y="218439"/>
                </a:lnTo>
                <a:lnTo>
                  <a:pt x="171957" y="223519"/>
                </a:lnTo>
                <a:lnTo>
                  <a:pt x="154336" y="243839"/>
                </a:lnTo>
                <a:lnTo>
                  <a:pt x="172677" y="243839"/>
                </a:lnTo>
                <a:lnTo>
                  <a:pt x="175641" y="241299"/>
                </a:lnTo>
                <a:lnTo>
                  <a:pt x="178689" y="236219"/>
                </a:lnTo>
                <a:lnTo>
                  <a:pt x="180213" y="229869"/>
                </a:lnTo>
                <a:lnTo>
                  <a:pt x="181864" y="224789"/>
                </a:lnTo>
                <a:lnTo>
                  <a:pt x="181864" y="218439"/>
                </a:lnTo>
                <a:lnTo>
                  <a:pt x="180340" y="212089"/>
                </a:lnTo>
                <a:lnTo>
                  <a:pt x="178943" y="205739"/>
                </a:lnTo>
                <a:lnTo>
                  <a:pt x="176021" y="199389"/>
                </a:lnTo>
                <a:lnTo>
                  <a:pt x="171577" y="193039"/>
                </a:lnTo>
                <a:lnTo>
                  <a:pt x="167957" y="187959"/>
                </a:lnTo>
                <a:lnTo>
                  <a:pt x="163766" y="181609"/>
                </a:lnTo>
                <a:lnTo>
                  <a:pt x="159004" y="176529"/>
                </a:lnTo>
                <a:lnTo>
                  <a:pt x="153669" y="171449"/>
                </a:lnTo>
                <a:lnTo>
                  <a:pt x="133671" y="153669"/>
                </a:lnTo>
                <a:close/>
              </a:path>
              <a:path w="317500" h="335279">
                <a:moveTo>
                  <a:pt x="195580" y="87629"/>
                </a:moveTo>
                <a:lnTo>
                  <a:pt x="175514" y="87629"/>
                </a:lnTo>
                <a:lnTo>
                  <a:pt x="178561" y="88900"/>
                </a:lnTo>
                <a:lnTo>
                  <a:pt x="181482" y="90169"/>
                </a:lnTo>
                <a:lnTo>
                  <a:pt x="184404" y="92709"/>
                </a:lnTo>
                <a:lnTo>
                  <a:pt x="187197" y="95250"/>
                </a:lnTo>
                <a:lnTo>
                  <a:pt x="190119" y="97789"/>
                </a:lnTo>
                <a:lnTo>
                  <a:pt x="193929" y="104139"/>
                </a:lnTo>
                <a:lnTo>
                  <a:pt x="195580" y="107950"/>
                </a:lnTo>
                <a:lnTo>
                  <a:pt x="196722" y="110489"/>
                </a:lnTo>
                <a:lnTo>
                  <a:pt x="197231" y="114300"/>
                </a:lnTo>
                <a:lnTo>
                  <a:pt x="197866" y="118109"/>
                </a:lnTo>
                <a:lnTo>
                  <a:pt x="197993" y="121919"/>
                </a:lnTo>
                <a:lnTo>
                  <a:pt x="197484" y="130809"/>
                </a:lnTo>
                <a:lnTo>
                  <a:pt x="196977" y="135889"/>
                </a:lnTo>
                <a:lnTo>
                  <a:pt x="196215" y="140969"/>
                </a:lnTo>
                <a:lnTo>
                  <a:pt x="194944" y="147319"/>
                </a:lnTo>
                <a:lnTo>
                  <a:pt x="194182" y="154939"/>
                </a:lnTo>
                <a:lnTo>
                  <a:pt x="192913" y="165099"/>
                </a:lnTo>
                <a:lnTo>
                  <a:pt x="192913" y="170179"/>
                </a:lnTo>
                <a:lnTo>
                  <a:pt x="193547" y="175259"/>
                </a:lnTo>
                <a:lnTo>
                  <a:pt x="194056" y="179069"/>
                </a:lnTo>
                <a:lnTo>
                  <a:pt x="195326" y="184149"/>
                </a:lnTo>
                <a:lnTo>
                  <a:pt x="197357" y="187959"/>
                </a:lnTo>
                <a:lnTo>
                  <a:pt x="199263" y="191769"/>
                </a:lnTo>
                <a:lnTo>
                  <a:pt x="202183" y="195579"/>
                </a:lnTo>
                <a:lnTo>
                  <a:pt x="206120" y="199389"/>
                </a:lnTo>
                <a:lnTo>
                  <a:pt x="210439" y="203199"/>
                </a:lnTo>
                <a:lnTo>
                  <a:pt x="225716" y="187959"/>
                </a:lnTo>
                <a:lnTo>
                  <a:pt x="211708" y="187959"/>
                </a:lnTo>
                <a:lnTo>
                  <a:pt x="210946" y="186689"/>
                </a:lnTo>
                <a:lnTo>
                  <a:pt x="210311" y="186689"/>
                </a:lnTo>
                <a:lnTo>
                  <a:pt x="209295" y="185419"/>
                </a:lnTo>
                <a:lnTo>
                  <a:pt x="208915" y="184149"/>
                </a:lnTo>
                <a:lnTo>
                  <a:pt x="208533" y="184149"/>
                </a:lnTo>
                <a:lnTo>
                  <a:pt x="202692" y="163829"/>
                </a:lnTo>
                <a:lnTo>
                  <a:pt x="202945" y="160019"/>
                </a:lnTo>
                <a:lnTo>
                  <a:pt x="203454" y="154939"/>
                </a:lnTo>
                <a:lnTo>
                  <a:pt x="205740" y="139699"/>
                </a:lnTo>
                <a:lnTo>
                  <a:pt x="206756" y="134619"/>
                </a:lnTo>
                <a:lnTo>
                  <a:pt x="207264" y="129539"/>
                </a:lnTo>
                <a:lnTo>
                  <a:pt x="207930" y="120650"/>
                </a:lnTo>
                <a:lnTo>
                  <a:pt x="207835" y="115569"/>
                </a:lnTo>
                <a:lnTo>
                  <a:pt x="207771" y="114300"/>
                </a:lnTo>
                <a:lnTo>
                  <a:pt x="198119" y="90169"/>
                </a:lnTo>
                <a:lnTo>
                  <a:pt x="195580" y="87629"/>
                </a:lnTo>
                <a:close/>
              </a:path>
              <a:path w="317500" h="335279">
                <a:moveTo>
                  <a:pt x="255651" y="143509"/>
                </a:moveTo>
                <a:lnTo>
                  <a:pt x="211708" y="187959"/>
                </a:lnTo>
                <a:lnTo>
                  <a:pt x="225716" y="187959"/>
                </a:lnTo>
                <a:lnTo>
                  <a:pt x="262635" y="151129"/>
                </a:lnTo>
                <a:lnTo>
                  <a:pt x="255651" y="143509"/>
                </a:lnTo>
                <a:close/>
              </a:path>
              <a:path w="317500" h="335279">
                <a:moveTo>
                  <a:pt x="176783" y="76200"/>
                </a:moveTo>
                <a:lnTo>
                  <a:pt x="165734" y="76200"/>
                </a:lnTo>
                <a:lnTo>
                  <a:pt x="158369" y="78739"/>
                </a:lnTo>
                <a:lnTo>
                  <a:pt x="154813" y="81279"/>
                </a:lnTo>
                <a:lnTo>
                  <a:pt x="151383" y="83819"/>
                </a:lnTo>
                <a:lnTo>
                  <a:pt x="149859" y="85089"/>
                </a:lnTo>
                <a:lnTo>
                  <a:pt x="149097" y="85089"/>
                </a:lnTo>
                <a:lnTo>
                  <a:pt x="148335" y="86359"/>
                </a:lnTo>
                <a:lnTo>
                  <a:pt x="147573" y="86359"/>
                </a:lnTo>
                <a:lnTo>
                  <a:pt x="146811" y="87629"/>
                </a:lnTo>
                <a:lnTo>
                  <a:pt x="132588" y="118109"/>
                </a:lnTo>
                <a:lnTo>
                  <a:pt x="141223" y="127000"/>
                </a:lnTo>
                <a:lnTo>
                  <a:pt x="141351" y="120650"/>
                </a:lnTo>
                <a:lnTo>
                  <a:pt x="142240" y="115569"/>
                </a:lnTo>
                <a:lnTo>
                  <a:pt x="145795" y="104139"/>
                </a:lnTo>
                <a:lnTo>
                  <a:pt x="148717" y="99059"/>
                </a:lnTo>
                <a:lnTo>
                  <a:pt x="155194" y="92709"/>
                </a:lnTo>
                <a:lnTo>
                  <a:pt x="157988" y="91439"/>
                </a:lnTo>
                <a:lnTo>
                  <a:pt x="160781" y="88900"/>
                </a:lnTo>
                <a:lnTo>
                  <a:pt x="163703" y="87629"/>
                </a:lnTo>
                <a:lnTo>
                  <a:pt x="195580" y="87629"/>
                </a:lnTo>
                <a:lnTo>
                  <a:pt x="194309" y="86359"/>
                </a:lnTo>
                <a:lnTo>
                  <a:pt x="191134" y="82550"/>
                </a:lnTo>
                <a:lnTo>
                  <a:pt x="187706" y="81279"/>
                </a:lnTo>
                <a:lnTo>
                  <a:pt x="184022" y="78739"/>
                </a:lnTo>
                <a:lnTo>
                  <a:pt x="180467" y="77469"/>
                </a:lnTo>
                <a:lnTo>
                  <a:pt x="176783" y="76200"/>
                </a:lnTo>
                <a:close/>
              </a:path>
              <a:path w="317500" h="335279">
                <a:moveTo>
                  <a:pt x="238506" y="0"/>
                </a:moveTo>
                <a:lnTo>
                  <a:pt x="209550" y="36829"/>
                </a:lnTo>
                <a:lnTo>
                  <a:pt x="209295" y="44450"/>
                </a:lnTo>
                <a:lnTo>
                  <a:pt x="212090" y="58419"/>
                </a:lnTo>
                <a:lnTo>
                  <a:pt x="215138" y="67309"/>
                </a:lnTo>
                <a:lnTo>
                  <a:pt x="219836" y="74929"/>
                </a:lnTo>
                <a:lnTo>
                  <a:pt x="223571" y="80009"/>
                </a:lnTo>
                <a:lnTo>
                  <a:pt x="227901" y="86359"/>
                </a:lnTo>
                <a:lnTo>
                  <a:pt x="232802" y="92709"/>
                </a:lnTo>
                <a:lnTo>
                  <a:pt x="238252" y="97789"/>
                </a:lnTo>
                <a:lnTo>
                  <a:pt x="244729" y="104139"/>
                </a:lnTo>
                <a:lnTo>
                  <a:pt x="250952" y="109219"/>
                </a:lnTo>
                <a:lnTo>
                  <a:pt x="257302" y="113029"/>
                </a:lnTo>
                <a:lnTo>
                  <a:pt x="263525" y="116839"/>
                </a:lnTo>
                <a:lnTo>
                  <a:pt x="269494" y="119379"/>
                </a:lnTo>
                <a:lnTo>
                  <a:pt x="281051" y="121919"/>
                </a:lnTo>
                <a:lnTo>
                  <a:pt x="286511" y="121919"/>
                </a:lnTo>
                <a:lnTo>
                  <a:pt x="291592" y="119379"/>
                </a:lnTo>
                <a:lnTo>
                  <a:pt x="296798" y="118109"/>
                </a:lnTo>
                <a:lnTo>
                  <a:pt x="301497" y="115569"/>
                </a:lnTo>
                <a:lnTo>
                  <a:pt x="305689" y="111759"/>
                </a:lnTo>
                <a:lnTo>
                  <a:pt x="306673" y="110489"/>
                </a:lnTo>
                <a:lnTo>
                  <a:pt x="274955" y="110489"/>
                </a:lnTo>
                <a:lnTo>
                  <a:pt x="271144" y="109219"/>
                </a:lnTo>
                <a:lnTo>
                  <a:pt x="267461" y="106679"/>
                </a:lnTo>
                <a:lnTo>
                  <a:pt x="263652" y="105409"/>
                </a:lnTo>
                <a:lnTo>
                  <a:pt x="260222" y="102869"/>
                </a:lnTo>
                <a:lnTo>
                  <a:pt x="254507" y="96519"/>
                </a:lnTo>
                <a:lnTo>
                  <a:pt x="252476" y="93979"/>
                </a:lnTo>
                <a:lnTo>
                  <a:pt x="249681" y="87629"/>
                </a:lnTo>
                <a:lnTo>
                  <a:pt x="249428" y="86359"/>
                </a:lnTo>
                <a:lnTo>
                  <a:pt x="242951" y="86359"/>
                </a:lnTo>
                <a:lnTo>
                  <a:pt x="236855" y="80009"/>
                </a:lnTo>
                <a:lnTo>
                  <a:pt x="232029" y="73659"/>
                </a:lnTo>
                <a:lnTo>
                  <a:pt x="228345" y="67309"/>
                </a:lnTo>
                <a:lnTo>
                  <a:pt x="224535" y="62229"/>
                </a:lnTo>
                <a:lnTo>
                  <a:pt x="222122" y="55879"/>
                </a:lnTo>
                <a:lnTo>
                  <a:pt x="219582" y="43179"/>
                </a:lnTo>
                <a:lnTo>
                  <a:pt x="219709" y="38100"/>
                </a:lnTo>
                <a:lnTo>
                  <a:pt x="222504" y="27939"/>
                </a:lnTo>
                <a:lnTo>
                  <a:pt x="225297" y="22859"/>
                </a:lnTo>
                <a:lnTo>
                  <a:pt x="229489" y="19050"/>
                </a:lnTo>
                <a:lnTo>
                  <a:pt x="234188" y="13969"/>
                </a:lnTo>
                <a:lnTo>
                  <a:pt x="239903" y="10159"/>
                </a:lnTo>
                <a:lnTo>
                  <a:pt x="246380" y="8889"/>
                </a:lnTo>
                <a:lnTo>
                  <a:pt x="238506" y="0"/>
                </a:lnTo>
                <a:close/>
              </a:path>
              <a:path w="317500" h="335279">
                <a:moveTo>
                  <a:pt x="301836" y="53339"/>
                </a:moveTo>
                <a:lnTo>
                  <a:pt x="279145" y="53339"/>
                </a:lnTo>
                <a:lnTo>
                  <a:pt x="282702" y="54609"/>
                </a:lnTo>
                <a:lnTo>
                  <a:pt x="286131" y="55879"/>
                </a:lnTo>
                <a:lnTo>
                  <a:pt x="289686" y="58419"/>
                </a:lnTo>
                <a:lnTo>
                  <a:pt x="296291" y="63500"/>
                </a:lnTo>
                <a:lnTo>
                  <a:pt x="299466" y="67309"/>
                </a:lnTo>
                <a:lnTo>
                  <a:pt x="301752" y="69850"/>
                </a:lnTo>
                <a:lnTo>
                  <a:pt x="306578" y="88900"/>
                </a:lnTo>
                <a:lnTo>
                  <a:pt x="306323" y="91439"/>
                </a:lnTo>
                <a:lnTo>
                  <a:pt x="286131" y="110489"/>
                </a:lnTo>
                <a:lnTo>
                  <a:pt x="306673" y="110489"/>
                </a:lnTo>
                <a:lnTo>
                  <a:pt x="312546" y="102869"/>
                </a:lnTo>
                <a:lnTo>
                  <a:pt x="314325" y="97789"/>
                </a:lnTo>
                <a:lnTo>
                  <a:pt x="316230" y="93979"/>
                </a:lnTo>
                <a:lnTo>
                  <a:pt x="316992" y="88900"/>
                </a:lnTo>
                <a:lnTo>
                  <a:pt x="316738" y="83819"/>
                </a:lnTo>
                <a:lnTo>
                  <a:pt x="316610" y="78739"/>
                </a:lnTo>
                <a:lnTo>
                  <a:pt x="315341" y="73659"/>
                </a:lnTo>
                <a:lnTo>
                  <a:pt x="310769" y="63500"/>
                </a:lnTo>
                <a:lnTo>
                  <a:pt x="307467" y="58419"/>
                </a:lnTo>
                <a:lnTo>
                  <a:pt x="303148" y="54609"/>
                </a:lnTo>
                <a:lnTo>
                  <a:pt x="301836" y="53339"/>
                </a:lnTo>
                <a:close/>
              </a:path>
              <a:path w="317500" h="335279">
                <a:moveTo>
                  <a:pt x="281558" y="41909"/>
                </a:moveTo>
                <a:lnTo>
                  <a:pt x="267843" y="41909"/>
                </a:lnTo>
                <a:lnTo>
                  <a:pt x="263525" y="44450"/>
                </a:lnTo>
                <a:lnTo>
                  <a:pt x="259080" y="45719"/>
                </a:lnTo>
                <a:lnTo>
                  <a:pt x="241224" y="76200"/>
                </a:lnTo>
                <a:lnTo>
                  <a:pt x="243205" y="86359"/>
                </a:lnTo>
                <a:lnTo>
                  <a:pt x="249428" y="86359"/>
                </a:lnTo>
                <a:lnTo>
                  <a:pt x="248919" y="83819"/>
                </a:lnTo>
                <a:lnTo>
                  <a:pt x="248666" y="76200"/>
                </a:lnTo>
                <a:lnTo>
                  <a:pt x="249301" y="73659"/>
                </a:lnTo>
                <a:lnTo>
                  <a:pt x="250570" y="69850"/>
                </a:lnTo>
                <a:lnTo>
                  <a:pt x="251714" y="66039"/>
                </a:lnTo>
                <a:lnTo>
                  <a:pt x="253745" y="63500"/>
                </a:lnTo>
                <a:lnTo>
                  <a:pt x="259333" y="58419"/>
                </a:lnTo>
                <a:lnTo>
                  <a:pt x="262381" y="55879"/>
                </a:lnTo>
                <a:lnTo>
                  <a:pt x="268985" y="53339"/>
                </a:lnTo>
                <a:lnTo>
                  <a:pt x="301836" y="53339"/>
                </a:lnTo>
                <a:lnTo>
                  <a:pt x="299211" y="50800"/>
                </a:lnTo>
                <a:lnTo>
                  <a:pt x="295020" y="48259"/>
                </a:lnTo>
                <a:lnTo>
                  <a:pt x="290576" y="45719"/>
                </a:lnTo>
                <a:lnTo>
                  <a:pt x="286004" y="43179"/>
                </a:lnTo>
                <a:lnTo>
                  <a:pt x="281558" y="4190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3739641" y="5490324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62992" y="209550"/>
                </a:moveTo>
                <a:lnTo>
                  <a:pt x="40005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6" y="214630"/>
                </a:lnTo>
                <a:lnTo>
                  <a:pt x="54610" y="217170"/>
                </a:lnTo>
                <a:lnTo>
                  <a:pt x="57531" y="220980"/>
                </a:lnTo>
                <a:lnTo>
                  <a:pt x="59817" y="223520"/>
                </a:lnTo>
                <a:lnTo>
                  <a:pt x="61341" y="227330"/>
                </a:lnTo>
                <a:lnTo>
                  <a:pt x="62992" y="229870"/>
                </a:lnTo>
                <a:lnTo>
                  <a:pt x="64135" y="233680"/>
                </a:lnTo>
                <a:lnTo>
                  <a:pt x="64643" y="237490"/>
                </a:lnTo>
                <a:lnTo>
                  <a:pt x="65278" y="240030"/>
                </a:lnTo>
                <a:lnTo>
                  <a:pt x="65405" y="245110"/>
                </a:lnTo>
                <a:lnTo>
                  <a:pt x="64897" y="252730"/>
                </a:lnTo>
                <a:lnTo>
                  <a:pt x="64388" y="257810"/>
                </a:lnTo>
                <a:lnTo>
                  <a:pt x="63627" y="262890"/>
                </a:lnTo>
                <a:lnTo>
                  <a:pt x="62357" y="270510"/>
                </a:lnTo>
                <a:lnTo>
                  <a:pt x="61468" y="276860"/>
                </a:lnTo>
                <a:lnTo>
                  <a:pt x="60325" y="288290"/>
                </a:lnTo>
                <a:lnTo>
                  <a:pt x="60325" y="293370"/>
                </a:lnTo>
                <a:lnTo>
                  <a:pt x="60960" y="297180"/>
                </a:lnTo>
                <a:lnTo>
                  <a:pt x="61468" y="302260"/>
                </a:lnTo>
                <a:lnTo>
                  <a:pt x="77850" y="325120"/>
                </a:lnTo>
                <a:lnTo>
                  <a:pt x="93128" y="309880"/>
                </a:lnTo>
                <a:lnTo>
                  <a:pt x="78359" y="309880"/>
                </a:lnTo>
                <a:lnTo>
                  <a:pt x="77724" y="308610"/>
                </a:lnTo>
                <a:lnTo>
                  <a:pt x="76708" y="307340"/>
                </a:lnTo>
                <a:lnTo>
                  <a:pt x="76327" y="307340"/>
                </a:lnTo>
                <a:lnTo>
                  <a:pt x="75946" y="306070"/>
                </a:lnTo>
                <a:lnTo>
                  <a:pt x="74041" y="303530"/>
                </a:lnTo>
                <a:lnTo>
                  <a:pt x="72517" y="300990"/>
                </a:lnTo>
                <a:lnTo>
                  <a:pt x="70738" y="295910"/>
                </a:lnTo>
                <a:lnTo>
                  <a:pt x="70231" y="293370"/>
                </a:lnTo>
                <a:lnTo>
                  <a:pt x="70231" y="281940"/>
                </a:lnTo>
                <a:lnTo>
                  <a:pt x="70866" y="278130"/>
                </a:lnTo>
                <a:lnTo>
                  <a:pt x="71374" y="273050"/>
                </a:lnTo>
                <a:lnTo>
                  <a:pt x="72262" y="267970"/>
                </a:lnTo>
                <a:lnTo>
                  <a:pt x="73152" y="261620"/>
                </a:lnTo>
                <a:lnTo>
                  <a:pt x="74168" y="256540"/>
                </a:lnTo>
                <a:lnTo>
                  <a:pt x="74675" y="251460"/>
                </a:lnTo>
                <a:lnTo>
                  <a:pt x="75342" y="242570"/>
                </a:lnTo>
                <a:lnTo>
                  <a:pt x="75353" y="240030"/>
                </a:lnTo>
                <a:lnTo>
                  <a:pt x="75184" y="237490"/>
                </a:lnTo>
                <a:lnTo>
                  <a:pt x="74549" y="232410"/>
                </a:lnTo>
                <a:lnTo>
                  <a:pt x="73787" y="228600"/>
                </a:lnTo>
                <a:lnTo>
                  <a:pt x="72390" y="224790"/>
                </a:lnTo>
                <a:lnTo>
                  <a:pt x="70485" y="220980"/>
                </a:lnTo>
                <a:lnTo>
                  <a:pt x="68453" y="215900"/>
                </a:lnTo>
                <a:lnTo>
                  <a:pt x="65532" y="212090"/>
                </a:lnTo>
                <a:lnTo>
                  <a:pt x="62992" y="209550"/>
                </a:lnTo>
                <a:close/>
              </a:path>
              <a:path w="317500" h="325120">
                <a:moveTo>
                  <a:pt x="123062" y="266700"/>
                </a:moveTo>
                <a:lnTo>
                  <a:pt x="78994" y="309880"/>
                </a:lnTo>
                <a:lnTo>
                  <a:pt x="93128" y="309880"/>
                </a:lnTo>
                <a:lnTo>
                  <a:pt x="130048" y="273050"/>
                </a:lnTo>
                <a:lnTo>
                  <a:pt x="123062" y="266700"/>
                </a:lnTo>
                <a:close/>
              </a:path>
              <a:path w="317500" h="325120">
                <a:moveTo>
                  <a:pt x="44196" y="198120"/>
                </a:moveTo>
                <a:lnTo>
                  <a:pt x="36830" y="198120"/>
                </a:lnTo>
                <a:lnTo>
                  <a:pt x="25781" y="201930"/>
                </a:lnTo>
                <a:lnTo>
                  <a:pt x="22225" y="203200"/>
                </a:lnTo>
                <a:lnTo>
                  <a:pt x="18796" y="205740"/>
                </a:lnTo>
                <a:lnTo>
                  <a:pt x="18034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9525" y="214630"/>
                </a:lnTo>
                <a:lnTo>
                  <a:pt x="6096" y="219710"/>
                </a:lnTo>
                <a:lnTo>
                  <a:pt x="1778" y="229870"/>
                </a:lnTo>
                <a:lnTo>
                  <a:pt x="381" y="234950"/>
                </a:lnTo>
                <a:lnTo>
                  <a:pt x="0" y="241300"/>
                </a:lnTo>
                <a:lnTo>
                  <a:pt x="8636" y="250190"/>
                </a:lnTo>
                <a:lnTo>
                  <a:pt x="8762" y="243840"/>
                </a:lnTo>
                <a:lnTo>
                  <a:pt x="9652" y="237490"/>
                </a:lnTo>
                <a:lnTo>
                  <a:pt x="13208" y="226060"/>
                </a:lnTo>
                <a:lnTo>
                  <a:pt x="16129" y="222250"/>
                </a:lnTo>
                <a:lnTo>
                  <a:pt x="20066" y="218440"/>
                </a:lnTo>
                <a:lnTo>
                  <a:pt x="22606" y="214630"/>
                </a:lnTo>
                <a:lnTo>
                  <a:pt x="25273" y="213360"/>
                </a:lnTo>
                <a:lnTo>
                  <a:pt x="34036" y="209550"/>
                </a:lnTo>
                <a:lnTo>
                  <a:pt x="62992" y="209550"/>
                </a:lnTo>
                <a:lnTo>
                  <a:pt x="61722" y="208280"/>
                </a:lnTo>
                <a:lnTo>
                  <a:pt x="58547" y="205740"/>
                </a:lnTo>
                <a:lnTo>
                  <a:pt x="55118" y="203200"/>
                </a:lnTo>
                <a:lnTo>
                  <a:pt x="51435" y="201930"/>
                </a:lnTo>
                <a:lnTo>
                  <a:pt x="47879" y="199390"/>
                </a:lnTo>
                <a:lnTo>
                  <a:pt x="44196" y="198120"/>
                </a:lnTo>
                <a:close/>
              </a:path>
              <a:path w="317500" h="325120">
                <a:moveTo>
                  <a:pt x="113061" y="133350"/>
                </a:moveTo>
                <a:lnTo>
                  <a:pt x="96269" y="133350"/>
                </a:lnTo>
                <a:lnTo>
                  <a:pt x="81787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90" y="175260"/>
                </a:lnTo>
                <a:lnTo>
                  <a:pt x="100457" y="218440"/>
                </a:lnTo>
                <a:lnTo>
                  <a:pt x="105763" y="223520"/>
                </a:lnTo>
                <a:lnTo>
                  <a:pt x="110998" y="228600"/>
                </a:lnTo>
                <a:lnTo>
                  <a:pt x="116137" y="232410"/>
                </a:lnTo>
                <a:lnTo>
                  <a:pt x="121158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7" y="245110"/>
                </a:lnTo>
                <a:lnTo>
                  <a:pt x="151765" y="245110"/>
                </a:lnTo>
                <a:lnTo>
                  <a:pt x="162179" y="242570"/>
                </a:lnTo>
                <a:lnTo>
                  <a:pt x="166878" y="240030"/>
                </a:lnTo>
                <a:lnTo>
                  <a:pt x="171196" y="234950"/>
                </a:lnTo>
                <a:lnTo>
                  <a:pt x="172677" y="233680"/>
                </a:lnTo>
                <a:lnTo>
                  <a:pt x="147921" y="233680"/>
                </a:lnTo>
                <a:lnTo>
                  <a:pt x="140970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5" y="149860"/>
                </a:lnTo>
                <a:lnTo>
                  <a:pt x="98980" y="143510"/>
                </a:lnTo>
                <a:lnTo>
                  <a:pt x="133619" y="143510"/>
                </a:lnTo>
                <a:lnTo>
                  <a:pt x="132187" y="142240"/>
                </a:lnTo>
                <a:lnTo>
                  <a:pt x="113061" y="133350"/>
                </a:lnTo>
                <a:close/>
              </a:path>
              <a:path w="317500" h="325120">
                <a:moveTo>
                  <a:pt x="133619" y="143510"/>
                </a:moveTo>
                <a:lnTo>
                  <a:pt x="98980" y="143510"/>
                </a:lnTo>
                <a:lnTo>
                  <a:pt x="112267" y="144780"/>
                </a:lnTo>
                <a:lnTo>
                  <a:pt x="128127" y="153670"/>
                </a:lnTo>
                <a:lnTo>
                  <a:pt x="146558" y="170180"/>
                </a:lnTo>
                <a:lnTo>
                  <a:pt x="152654" y="176530"/>
                </a:lnTo>
                <a:lnTo>
                  <a:pt x="157734" y="181610"/>
                </a:lnTo>
                <a:lnTo>
                  <a:pt x="165608" y="193040"/>
                </a:lnTo>
                <a:lnTo>
                  <a:pt x="168402" y="198120"/>
                </a:lnTo>
                <a:lnTo>
                  <a:pt x="169925" y="203200"/>
                </a:lnTo>
                <a:lnTo>
                  <a:pt x="171577" y="208280"/>
                </a:lnTo>
                <a:lnTo>
                  <a:pt x="154289" y="233680"/>
                </a:lnTo>
                <a:lnTo>
                  <a:pt x="172677" y="233680"/>
                </a:lnTo>
                <a:lnTo>
                  <a:pt x="175641" y="231140"/>
                </a:lnTo>
                <a:lnTo>
                  <a:pt x="178688" y="226060"/>
                </a:lnTo>
                <a:lnTo>
                  <a:pt x="181737" y="214630"/>
                </a:lnTo>
                <a:lnTo>
                  <a:pt x="181737" y="208280"/>
                </a:lnTo>
                <a:lnTo>
                  <a:pt x="178943" y="195580"/>
                </a:lnTo>
                <a:lnTo>
                  <a:pt x="175895" y="189230"/>
                </a:lnTo>
                <a:lnTo>
                  <a:pt x="167903" y="177800"/>
                </a:lnTo>
                <a:lnTo>
                  <a:pt x="163750" y="171450"/>
                </a:lnTo>
                <a:lnTo>
                  <a:pt x="159002" y="166370"/>
                </a:lnTo>
                <a:lnTo>
                  <a:pt x="153670" y="161290"/>
                </a:lnTo>
                <a:lnTo>
                  <a:pt x="133619" y="143510"/>
                </a:lnTo>
                <a:close/>
              </a:path>
              <a:path w="317500" h="325120">
                <a:moveTo>
                  <a:pt x="195580" y="77470"/>
                </a:moveTo>
                <a:lnTo>
                  <a:pt x="175513" y="77470"/>
                </a:lnTo>
                <a:lnTo>
                  <a:pt x="178435" y="78740"/>
                </a:lnTo>
                <a:lnTo>
                  <a:pt x="181483" y="80010"/>
                </a:lnTo>
                <a:lnTo>
                  <a:pt x="184404" y="82550"/>
                </a:lnTo>
                <a:lnTo>
                  <a:pt x="187198" y="85090"/>
                </a:lnTo>
                <a:lnTo>
                  <a:pt x="190119" y="87630"/>
                </a:lnTo>
                <a:lnTo>
                  <a:pt x="192278" y="91440"/>
                </a:lnTo>
                <a:lnTo>
                  <a:pt x="195580" y="97790"/>
                </a:lnTo>
                <a:lnTo>
                  <a:pt x="196596" y="100330"/>
                </a:lnTo>
                <a:lnTo>
                  <a:pt x="197866" y="107950"/>
                </a:lnTo>
                <a:lnTo>
                  <a:pt x="197920" y="113030"/>
                </a:lnTo>
                <a:lnTo>
                  <a:pt x="197485" y="120650"/>
                </a:lnTo>
                <a:lnTo>
                  <a:pt x="196977" y="125730"/>
                </a:lnTo>
                <a:lnTo>
                  <a:pt x="196087" y="130810"/>
                </a:lnTo>
                <a:lnTo>
                  <a:pt x="194945" y="137160"/>
                </a:lnTo>
                <a:lnTo>
                  <a:pt x="194056" y="144780"/>
                </a:lnTo>
                <a:lnTo>
                  <a:pt x="193548" y="149860"/>
                </a:lnTo>
                <a:lnTo>
                  <a:pt x="193071" y="153670"/>
                </a:lnTo>
                <a:lnTo>
                  <a:pt x="193039" y="161290"/>
                </a:lnTo>
                <a:lnTo>
                  <a:pt x="210312" y="193040"/>
                </a:lnTo>
                <a:lnTo>
                  <a:pt x="225626" y="177800"/>
                </a:lnTo>
                <a:lnTo>
                  <a:pt x="211582" y="177800"/>
                </a:lnTo>
                <a:lnTo>
                  <a:pt x="210947" y="176530"/>
                </a:lnTo>
                <a:lnTo>
                  <a:pt x="210312" y="176530"/>
                </a:lnTo>
                <a:lnTo>
                  <a:pt x="209296" y="175260"/>
                </a:lnTo>
                <a:lnTo>
                  <a:pt x="208787" y="173990"/>
                </a:lnTo>
                <a:lnTo>
                  <a:pt x="208407" y="173990"/>
                </a:lnTo>
                <a:lnTo>
                  <a:pt x="202565" y="153670"/>
                </a:lnTo>
                <a:lnTo>
                  <a:pt x="202819" y="149860"/>
                </a:lnTo>
                <a:lnTo>
                  <a:pt x="203454" y="144780"/>
                </a:lnTo>
                <a:lnTo>
                  <a:pt x="203962" y="140970"/>
                </a:lnTo>
                <a:lnTo>
                  <a:pt x="204724" y="135890"/>
                </a:lnTo>
                <a:lnTo>
                  <a:pt x="206629" y="124460"/>
                </a:lnTo>
                <a:lnTo>
                  <a:pt x="207263" y="119380"/>
                </a:lnTo>
                <a:lnTo>
                  <a:pt x="207645" y="114300"/>
                </a:lnTo>
                <a:lnTo>
                  <a:pt x="207772" y="111760"/>
                </a:lnTo>
                <a:lnTo>
                  <a:pt x="207772" y="104140"/>
                </a:lnTo>
                <a:lnTo>
                  <a:pt x="207010" y="100330"/>
                </a:lnTo>
                <a:lnTo>
                  <a:pt x="206375" y="96520"/>
                </a:lnTo>
                <a:lnTo>
                  <a:pt x="204978" y="91440"/>
                </a:lnTo>
                <a:lnTo>
                  <a:pt x="200913" y="83820"/>
                </a:lnTo>
                <a:lnTo>
                  <a:pt x="198120" y="80010"/>
                </a:lnTo>
                <a:lnTo>
                  <a:pt x="195580" y="77470"/>
                </a:lnTo>
                <a:close/>
              </a:path>
              <a:path w="317500" h="325120">
                <a:moveTo>
                  <a:pt x="255524" y="133350"/>
                </a:moveTo>
                <a:lnTo>
                  <a:pt x="211582" y="177800"/>
                </a:lnTo>
                <a:lnTo>
                  <a:pt x="225626" y="177800"/>
                </a:lnTo>
                <a:lnTo>
                  <a:pt x="262636" y="140970"/>
                </a:lnTo>
                <a:lnTo>
                  <a:pt x="255524" y="133350"/>
                </a:lnTo>
                <a:close/>
              </a:path>
              <a:path w="317500" h="325120">
                <a:moveTo>
                  <a:pt x="176784" y="66040"/>
                </a:moveTo>
                <a:lnTo>
                  <a:pt x="165735" y="66040"/>
                </a:lnTo>
                <a:lnTo>
                  <a:pt x="161925" y="67310"/>
                </a:lnTo>
                <a:lnTo>
                  <a:pt x="158242" y="68580"/>
                </a:lnTo>
                <a:lnTo>
                  <a:pt x="151384" y="73660"/>
                </a:lnTo>
                <a:lnTo>
                  <a:pt x="150622" y="73660"/>
                </a:lnTo>
                <a:lnTo>
                  <a:pt x="149733" y="74930"/>
                </a:lnTo>
                <a:lnTo>
                  <a:pt x="148971" y="74930"/>
                </a:lnTo>
                <a:lnTo>
                  <a:pt x="148209" y="76200"/>
                </a:lnTo>
                <a:lnTo>
                  <a:pt x="147574" y="76200"/>
                </a:lnTo>
                <a:lnTo>
                  <a:pt x="146812" y="77470"/>
                </a:lnTo>
                <a:lnTo>
                  <a:pt x="142112" y="82550"/>
                </a:lnTo>
                <a:lnTo>
                  <a:pt x="132461" y="107950"/>
                </a:lnTo>
                <a:lnTo>
                  <a:pt x="141224" y="116840"/>
                </a:lnTo>
                <a:lnTo>
                  <a:pt x="141350" y="110490"/>
                </a:lnTo>
                <a:lnTo>
                  <a:pt x="142240" y="105410"/>
                </a:lnTo>
                <a:lnTo>
                  <a:pt x="157861" y="81280"/>
                </a:lnTo>
                <a:lnTo>
                  <a:pt x="160782" y="78740"/>
                </a:lnTo>
                <a:lnTo>
                  <a:pt x="163575" y="77470"/>
                </a:lnTo>
                <a:lnTo>
                  <a:pt x="195580" y="77470"/>
                </a:lnTo>
                <a:lnTo>
                  <a:pt x="194310" y="76200"/>
                </a:lnTo>
                <a:lnTo>
                  <a:pt x="191008" y="72390"/>
                </a:lnTo>
                <a:lnTo>
                  <a:pt x="187579" y="71120"/>
                </a:lnTo>
                <a:lnTo>
                  <a:pt x="184023" y="68580"/>
                </a:lnTo>
                <a:lnTo>
                  <a:pt x="180467" y="67310"/>
                </a:lnTo>
                <a:lnTo>
                  <a:pt x="176784" y="66040"/>
                </a:lnTo>
                <a:close/>
              </a:path>
              <a:path w="317500" h="325120">
                <a:moveTo>
                  <a:pt x="254084" y="63500"/>
                </a:moveTo>
                <a:lnTo>
                  <a:pt x="244729" y="63500"/>
                </a:lnTo>
                <a:lnTo>
                  <a:pt x="243078" y="67310"/>
                </a:lnTo>
                <a:lnTo>
                  <a:pt x="241935" y="71120"/>
                </a:lnTo>
                <a:lnTo>
                  <a:pt x="241426" y="76200"/>
                </a:lnTo>
                <a:lnTo>
                  <a:pt x="241300" y="82550"/>
                </a:lnTo>
                <a:lnTo>
                  <a:pt x="242570" y="88900"/>
                </a:lnTo>
                <a:lnTo>
                  <a:pt x="264160" y="111760"/>
                </a:lnTo>
                <a:lnTo>
                  <a:pt x="268605" y="114300"/>
                </a:lnTo>
                <a:lnTo>
                  <a:pt x="282575" y="114300"/>
                </a:lnTo>
                <a:lnTo>
                  <a:pt x="287274" y="113030"/>
                </a:lnTo>
                <a:lnTo>
                  <a:pt x="291719" y="110490"/>
                </a:lnTo>
                <a:lnTo>
                  <a:pt x="296291" y="109220"/>
                </a:lnTo>
                <a:lnTo>
                  <a:pt x="300609" y="105410"/>
                </a:lnTo>
                <a:lnTo>
                  <a:pt x="303233" y="102870"/>
                </a:lnTo>
                <a:lnTo>
                  <a:pt x="272034" y="102870"/>
                </a:lnTo>
                <a:lnTo>
                  <a:pt x="268859" y="101600"/>
                </a:lnTo>
                <a:lnTo>
                  <a:pt x="265557" y="99060"/>
                </a:lnTo>
                <a:lnTo>
                  <a:pt x="262509" y="97790"/>
                </a:lnTo>
                <a:lnTo>
                  <a:pt x="259587" y="93980"/>
                </a:lnTo>
                <a:lnTo>
                  <a:pt x="256794" y="91440"/>
                </a:lnTo>
                <a:lnTo>
                  <a:pt x="254635" y="88900"/>
                </a:lnTo>
                <a:lnTo>
                  <a:pt x="253237" y="85090"/>
                </a:lnTo>
                <a:lnTo>
                  <a:pt x="251841" y="82550"/>
                </a:lnTo>
                <a:lnTo>
                  <a:pt x="251206" y="78740"/>
                </a:lnTo>
                <a:lnTo>
                  <a:pt x="251206" y="72390"/>
                </a:lnTo>
                <a:lnTo>
                  <a:pt x="251841" y="68580"/>
                </a:lnTo>
                <a:lnTo>
                  <a:pt x="253237" y="66040"/>
                </a:lnTo>
                <a:lnTo>
                  <a:pt x="254084" y="63500"/>
                </a:lnTo>
                <a:close/>
              </a:path>
              <a:path w="317500" h="325120">
                <a:moveTo>
                  <a:pt x="305816" y="48260"/>
                </a:moveTo>
                <a:lnTo>
                  <a:pt x="282067" y="48260"/>
                </a:lnTo>
                <a:lnTo>
                  <a:pt x="285369" y="49530"/>
                </a:lnTo>
                <a:lnTo>
                  <a:pt x="288544" y="50800"/>
                </a:lnTo>
                <a:lnTo>
                  <a:pt x="291846" y="52070"/>
                </a:lnTo>
                <a:lnTo>
                  <a:pt x="294640" y="54610"/>
                </a:lnTo>
                <a:lnTo>
                  <a:pt x="297307" y="57150"/>
                </a:lnTo>
                <a:lnTo>
                  <a:pt x="300228" y="59690"/>
                </a:lnTo>
                <a:lnTo>
                  <a:pt x="302387" y="63500"/>
                </a:lnTo>
                <a:lnTo>
                  <a:pt x="305181" y="69850"/>
                </a:lnTo>
                <a:lnTo>
                  <a:pt x="305943" y="72390"/>
                </a:lnTo>
                <a:lnTo>
                  <a:pt x="305943" y="80010"/>
                </a:lnTo>
                <a:lnTo>
                  <a:pt x="305181" y="82550"/>
                </a:lnTo>
                <a:lnTo>
                  <a:pt x="303784" y="86360"/>
                </a:lnTo>
                <a:lnTo>
                  <a:pt x="302387" y="88900"/>
                </a:lnTo>
                <a:lnTo>
                  <a:pt x="300355" y="92710"/>
                </a:lnTo>
                <a:lnTo>
                  <a:pt x="294767" y="97790"/>
                </a:lnTo>
                <a:lnTo>
                  <a:pt x="291719" y="100330"/>
                </a:lnTo>
                <a:lnTo>
                  <a:pt x="285369" y="102870"/>
                </a:lnTo>
                <a:lnTo>
                  <a:pt x="303233" y="102870"/>
                </a:lnTo>
                <a:lnTo>
                  <a:pt x="304546" y="101600"/>
                </a:lnTo>
                <a:lnTo>
                  <a:pt x="308610" y="97790"/>
                </a:lnTo>
                <a:lnTo>
                  <a:pt x="311658" y="93980"/>
                </a:lnTo>
                <a:lnTo>
                  <a:pt x="315975" y="83820"/>
                </a:lnTo>
                <a:lnTo>
                  <a:pt x="317119" y="80010"/>
                </a:lnTo>
                <a:lnTo>
                  <a:pt x="317373" y="71120"/>
                </a:lnTo>
                <a:lnTo>
                  <a:pt x="316484" y="66040"/>
                </a:lnTo>
                <a:lnTo>
                  <a:pt x="314579" y="60960"/>
                </a:lnTo>
                <a:lnTo>
                  <a:pt x="312800" y="57150"/>
                </a:lnTo>
                <a:lnTo>
                  <a:pt x="309880" y="52070"/>
                </a:lnTo>
                <a:lnTo>
                  <a:pt x="305816" y="48260"/>
                </a:lnTo>
                <a:close/>
              </a:path>
              <a:path w="317500" h="325120">
                <a:moveTo>
                  <a:pt x="245237" y="0"/>
                </a:moveTo>
                <a:lnTo>
                  <a:pt x="232918" y="0"/>
                </a:lnTo>
                <a:lnTo>
                  <a:pt x="224790" y="2540"/>
                </a:lnTo>
                <a:lnTo>
                  <a:pt x="202565" y="38100"/>
                </a:lnTo>
                <a:lnTo>
                  <a:pt x="203327" y="41910"/>
                </a:lnTo>
                <a:lnTo>
                  <a:pt x="204850" y="45720"/>
                </a:lnTo>
                <a:lnTo>
                  <a:pt x="206375" y="50800"/>
                </a:lnTo>
                <a:lnTo>
                  <a:pt x="208787" y="53340"/>
                </a:lnTo>
                <a:lnTo>
                  <a:pt x="211962" y="57150"/>
                </a:lnTo>
                <a:lnTo>
                  <a:pt x="216154" y="60960"/>
                </a:lnTo>
                <a:lnTo>
                  <a:pt x="221234" y="63500"/>
                </a:lnTo>
                <a:lnTo>
                  <a:pt x="232791" y="66040"/>
                </a:lnTo>
                <a:lnTo>
                  <a:pt x="238633" y="66040"/>
                </a:lnTo>
                <a:lnTo>
                  <a:pt x="244729" y="63500"/>
                </a:lnTo>
                <a:lnTo>
                  <a:pt x="254084" y="63500"/>
                </a:lnTo>
                <a:lnTo>
                  <a:pt x="254508" y="62230"/>
                </a:lnTo>
                <a:lnTo>
                  <a:pt x="256540" y="59690"/>
                </a:lnTo>
                <a:lnTo>
                  <a:pt x="259334" y="57150"/>
                </a:lnTo>
                <a:lnTo>
                  <a:pt x="260265" y="55880"/>
                </a:lnTo>
                <a:lnTo>
                  <a:pt x="231012" y="55880"/>
                </a:lnTo>
                <a:lnTo>
                  <a:pt x="225425" y="53340"/>
                </a:lnTo>
                <a:lnTo>
                  <a:pt x="215519" y="41910"/>
                </a:lnTo>
                <a:lnTo>
                  <a:pt x="214249" y="39370"/>
                </a:lnTo>
                <a:lnTo>
                  <a:pt x="213613" y="36830"/>
                </a:lnTo>
                <a:lnTo>
                  <a:pt x="213487" y="30480"/>
                </a:lnTo>
                <a:lnTo>
                  <a:pt x="213995" y="27940"/>
                </a:lnTo>
                <a:lnTo>
                  <a:pt x="215137" y="25400"/>
                </a:lnTo>
                <a:lnTo>
                  <a:pt x="216154" y="22860"/>
                </a:lnTo>
                <a:lnTo>
                  <a:pt x="217932" y="20320"/>
                </a:lnTo>
                <a:lnTo>
                  <a:pt x="222504" y="15240"/>
                </a:lnTo>
                <a:lnTo>
                  <a:pt x="224917" y="13970"/>
                </a:lnTo>
                <a:lnTo>
                  <a:pt x="230505" y="11430"/>
                </a:lnTo>
                <a:lnTo>
                  <a:pt x="262000" y="11430"/>
                </a:lnTo>
                <a:lnTo>
                  <a:pt x="259969" y="8890"/>
                </a:lnTo>
                <a:lnTo>
                  <a:pt x="256667" y="6350"/>
                </a:lnTo>
                <a:lnTo>
                  <a:pt x="253111" y="3810"/>
                </a:lnTo>
                <a:lnTo>
                  <a:pt x="245237" y="0"/>
                </a:lnTo>
                <a:close/>
              </a:path>
              <a:path w="317500" h="325120">
                <a:moveTo>
                  <a:pt x="262000" y="11430"/>
                </a:moveTo>
                <a:lnTo>
                  <a:pt x="241935" y="11430"/>
                </a:lnTo>
                <a:lnTo>
                  <a:pt x="247523" y="13970"/>
                </a:lnTo>
                <a:lnTo>
                  <a:pt x="250062" y="15240"/>
                </a:lnTo>
                <a:lnTo>
                  <a:pt x="254508" y="20320"/>
                </a:lnTo>
                <a:lnTo>
                  <a:pt x="256286" y="22860"/>
                </a:lnTo>
                <a:lnTo>
                  <a:pt x="257302" y="25400"/>
                </a:lnTo>
                <a:lnTo>
                  <a:pt x="258445" y="27940"/>
                </a:lnTo>
                <a:lnTo>
                  <a:pt x="259080" y="30480"/>
                </a:lnTo>
                <a:lnTo>
                  <a:pt x="259080" y="36830"/>
                </a:lnTo>
                <a:lnTo>
                  <a:pt x="258572" y="39370"/>
                </a:lnTo>
                <a:lnTo>
                  <a:pt x="257429" y="41910"/>
                </a:lnTo>
                <a:lnTo>
                  <a:pt x="256412" y="45720"/>
                </a:lnTo>
                <a:lnTo>
                  <a:pt x="254762" y="48260"/>
                </a:lnTo>
                <a:lnTo>
                  <a:pt x="250444" y="52070"/>
                </a:lnTo>
                <a:lnTo>
                  <a:pt x="247904" y="53340"/>
                </a:lnTo>
                <a:lnTo>
                  <a:pt x="245110" y="54610"/>
                </a:lnTo>
                <a:lnTo>
                  <a:pt x="242443" y="55880"/>
                </a:lnTo>
                <a:lnTo>
                  <a:pt x="260265" y="55880"/>
                </a:lnTo>
                <a:lnTo>
                  <a:pt x="262128" y="53340"/>
                </a:lnTo>
                <a:lnTo>
                  <a:pt x="265303" y="52070"/>
                </a:lnTo>
                <a:lnTo>
                  <a:pt x="275209" y="48260"/>
                </a:lnTo>
                <a:lnTo>
                  <a:pt x="305816" y="48260"/>
                </a:lnTo>
                <a:lnTo>
                  <a:pt x="303530" y="45720"/>
                </a:lnTo>
                <a:lnTo>
                  <a:pt x="300863" y="44450"/>
                </a:lnTo>
                <a:lnTo>
                  <a:pt x="296799" y="41910"/>
                </a:lnTo>
                <a:lnTo>
                  <a:pt x="266700" y="41910"/>
                </a:lnTo>
                <a:lnTo>
                  <a:pt x="267588" y="39370"/>
                </a:lnTo>
                <a:lnTo>
                  <a:pt x="268097" y="35560"/>
                </a:lnTo>
                <a:lnTo>
                  <a:pt x="268605" y="30480"/>
                </a:lnTo>
                <a:lnTo>
                  <a:pt x="268350" y="26670"/>
                </a:lnTo>
                <a:lnTo>
                  <a:pt x="263652" y="13970"/>
                </a:lnTo>
                <a:lnTo>
                  <a:pt x="262000" y="11430"/>
                </a:lnTo>
                <a:close/>
              </a:path>
              <a:path w="317500" h="325120">
                <a:moveTo>
                  <a:pt x="284734" y="38100"/>
                </a:moveTo>
                <a:lnTo>
                  <a:pt x="281178" y="38100"/>
                </a:lnTo>
                <a:lnTo>
                  <a:pt x="273938" y="39370"/>
                </a:lnTo>
                <a:lnTo>
                  <a:pt x="270256" y="40640"/>
                </a:lnTo>
                <a:lnTo>
                  <a:pt x="266700" y="41910"/>
                </a:lnTo>
                <a:lnTo>
                  <a:pt x="296799" y="41910"/>
                </a:lnTo>
                <a:lnTo>
                  <a:pt x="294767" y="40640"/>
                </a:lnTo>
                <a:lnTo>
                  <a:pt x="291592" y="39370"/>
                </a:lnTo>
                <a:lnTo>
                  <a:pt x="284734" y="3810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333113" y="5491594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60" h="323850">
                <a:moveTo>
                  <a:pt x="44323" y="196850"/>
                </a:moveTo>
                <a:lnTo>
                  <a:pt x="36957" y="196850"/>
                </a:lnTo>
                <a:lnTo>
                  <a:pt x="33147" y="198120"/>
                </a:lnTo>
                <a:lnTo>
                  <a:pt x="14986" y="208280"/>
                </a:lnTo>
                <a:lnTo>
                  <a:pt x="40004" y="208280"/>
                </a:lnTo>
                <a:lnTo>
                  <a:pt x="43052" y="209550"/>
                </a:lnTo>
                <a:lnTo>
                  <a:pt x="45974" y="210820"/>
                </a:lnTo>
                <a:lnTo>
                  <a:pt x="49022" y="212090"/>
                </a:lnTo>
                <a:lnTo>
                  <a:pt x="51942" y="213360"/>
                </a:lnTo>
                <a:lnTo>
                  <a:pt x="54737" y="215900"/>
                </a:lnTo>
                <a:lnTo>
                  <a:pt x="57658" y="219710"/>
                </a:lnTo>
                <a:lnTo>
                  <a:pt x="59816" y="222250"/>
                </a:lnTo>
                <a:lnTo>
                  <a:pt x="63119" y="228600"/>
                </a:lnTo>
                <a:lnTo>
                  <a:pt x="64135" y="232410"/>
                </a:lnTo>
                <a:lnTo>
                  <a:pt x="65404" y="238760"/>
                </a:lnTo>
                <a:lnTo>
                  <a:pt x="65447" y="245110"/>
                </a:lnTo>
                <a:lnTo>
                  <a:pt x="65024" y="251460"/>
                </a:lnTo>
                <a:lnTo>
                  <a:pt x="64515" y="256540"/>
                </a:lnTo>
                <a:lnTo>
                  <a:pt x="63626" y="261620"/>
                </a:lnTo>
                <a:lnTo>
                  <a:pt x="62484" y="269240"/>
                </a:lnTo>
                <a:lnTo>
                  <a:pt x="61595" y="275590"/>
                </a:lnTo>
                <a:lnTo>
                  <a:pt x="60451" y="287020"/>
                </a:lnTo>
                <a:lnTo>
                  <a:pt x="60451" y="292100"/>
                </a:lnTo>
                <a:lnTo>
                  <a:pt x="60960" y="295910"/>
                </a:lnTo>
                <a:lnTo>
                  <a:pt x="61595" y="300990"/>
                </a:lnTo>
                <a:lnTo>
                  <a:pt x="77850" y="323850"/>
                </a:lnTo>
                <a:lnTo>
                  <a:pt x="93165" y="308610"/>
                </a:lnTo>
                <a:lnTo>
                  <a:pt x="78486" y="308610"/>
                </a:lnTo>
                <a:lnTo>
                  <a:pt x="77850" y="307340"/>
                </a:lnTo>
                <a:lnTo>
                  <a:pt x="76835" y="306070"/>
                </a:lnTo>
                <a:lnTo>
                  <a:pt x="76326" y="306070"/>
                </a:lnTo>
                <a:lnTo>
                  <a:pt x="75946" y="304800"/>
                </a:lnTo>
                <a:lnTo>
                  <a:pt x="70103" y="284480"/>
                </a:lnTo>
                <a:lnTo>
                  <a:pt x="70358" y="280670"/>
                </a:lnTo>
                <a:lnTo>
                  <a:pt x="70992" y="276860"/>
                </a:lnTo>
                <a:lnTo>
                  <a:pt x="71500" y="271780"/>
                </a:lnTo>
                <a:lnTo>
                  <a:pt x="72262" y="266700"/>
                </a:lnTo>
                <a:lnTo>
                  <a:pt x="74167" y="255270"/>
                </a:lnTo>
                <a:lnTo>
                  <a:pt x="74802" y="250190"/>
                </a:lnTo>
                <a:lnTo>
                  <a:pt x="75184" y="245110"/>
                </a:lnTo>
                <a:lnTo>
                  <a:pt x="75311" y="242570"/>
                </a:lnTo>
                <a:lnTo>
                  <a:pt x="75311" y="236220"/>
                </a:lnTo>
                <a:lnTo>
                  <a:pt x="55117" y="201930"/>
                </a:lnTo>
                <a:lnTo>
                  <a:pt x="51562" y="200660"/>
                </a:lnTo>
                <a:lnTo>
                  <a:pt x="47878" y="198120"/>
                </a:lnTo>
                <a:lnTo>
                  <a:pt x="44323" y="196850"/>
                </a:lnTo>
                <a:close/>
              </a:path>
              <a:path w="314960" h="323850">
                <a:moveTo>
                  <a:pt x="123062" y="265430"/>
                </a:moveTo>
                <a:lnTo>
                  <a:pt x="79121" y="308610"/>
                </a:lnTo>
                <a:lnTo>
                  <a:pt x="93165" y="308610"/>
                </a:lnTo>
                <a:lnTo>
                  <a:pt x="130175" y="271780"/>
                </a:lnTo>
                <a:lnTo>
                  <a:pt x="123062" y="265430"/>
                </a:lnTo>
                <a:close/>
              </a:path>
              <a:path w="314960" h="323850">
                <a:moveTo>
                  <a:pt x="34036" y="208280"/>
                </a:moveTo>
                <a:lnTo>
                  <a:pt x="14350" y="208280"/>
                </a:lnTo>
                <a:lnTo>
                  <a:pt x="9651" y="213360"/>
                </a:lnTo>
                <a:lnTo>
                  <a:pt x="6223" y="218440"/>
                </a:lnTo>
                <a:lnTo>
                  <a:pt x="4063" y="223520"/>
                </a:lnTo>
                <a:lnTo>
                  <a:pt x="1777" y="228600"/>
                </a:lnTo>
                <a:lnTo>
                  <a:pt x="508" y="233680"/>
                </a:lnTo>
                <a:lnTo>
                  <a:pt x="0" y="240030"/>
                </a:lnTo>
                <a:lnTo>
                  <a:pt x="8762" y="248920"/>
                </a:lnTo>
                <a:lnTo>
                  <a:pt x="8889" y="242570"/>
                </a:lnTo>
                <a:lnTo>
                  <a:pt x="9778" y="236220"/>
                </a:lnTo>
                <a:lnTo>
                  <a:pt x="13335" y="224790"/>
                </a:lnTo>
                <a:lnTo>
                  <a:pt x="16128" y="220980"/>
                </a:lnTo>
                <a:lnTo>
                  <a:pt x="20065" y="217170"/>
                </a:lnTo>
                <a:lnTo>
                  <a:pt x="22733" y="213360"/>
                </a:lnTo>
                <a:lnTo>
                  <a:pt x="25400" y="212090"/>
                </a:lnTo>
                <a:lnTo>
                  <a:pt x="28321" y="210820"/>
                </a:lnTo>
                <a:lnTo>
                  <a:pt x="31114" y="209550"/>
                </a:lnTo>
                <a:lnTo>
                  <a:pt x="34036" y="208280"/>
                </a:lnTo>
                <a:close/>
              </a:path>
              <a:path w="314960" h="323850">
                <a:moveTo>
                  <a:pt x="113125" y="132080"/>
                </a:moveTo>
                <a:lnTo>
                  <a:pt x="96341" y="132080"/>
                </a:lnTo>
                <a:lnTo>
                  <a:pt x="81914" y="140970"/>
                </a:lnTo>
                <a:lnTo>
                  <a:pt x="76053" y="148590"/>
                </a:lnTo>
                <a:lnTo>
                  <a:pt x="72548" y="156210"/>
                </a:lnTo>
                <a:lnTo>
                  <a:pt x="71377" y="165100"/>
                </a:lnTo>
                <a:lnTo>
                  <a:pt x="72516" y="173990"/>
                </a:lnTo>
                <a:lnTo>
                  <a:pt x="100584" y="217170"/>
                </a:lnTo>
                <a:lnTo>
                  <a:pt x="105872" y="222250"/>
                </a:lnTo>
                <a:lnTo>
                  <a:pt x="111077" y="227330"/>
                </a:lnTo>
                <a:lnTo>
                  <a:pt x="121285" y="234950"/>
                </a:lnTo>
                <a:lnTo>
                  <a:pt x="127888" y="238760"/>
                </a:lnTo>
                <a:lnTo>
                  <a:pt x="134238" y="241300"/>
                </a:lnTo>
                <a:lnTo>
                  <a:pt x="146176" y="243840"/>
                </a:lnTo>
                <a:lnTo>
                  <a:pt x="151891" y="243840"/>
                </a:lnTo>
                <a:lnTo>
                  <a:pt x="162306" y="241300"/>
                </a:lnTo>
                <a:lnTo>
                  <a:pt x="167004" y="238760"/>
                </a:lnTo>
                <a:lnTo>
                  <a:pt x="171196" y="233680"/>
                </a:lnTo>
                <a:lnTo>
                  <a:pt x="172720" y="232410"/>
                </a:lnTo>
                <a:lnTo>
                  <a:pt x="148048" y="232410"/>
                </a:lnTo>
                <a:lnTo>
                  <a:pt x="141097" y="231140"/>
                </a:lnTo>
                <a:lnTo>
                  <a:pt x="99026" y="199390"/>
                </a:lnTo>
                <a:lnTo>
                  <a:pt x="81710" y="166370"/>
                </a:lnTo>
                <a:lnTo>
                  <a:pt x="82057" y="160020"/>
                </a:lnTo>
                <a:lnTo>
                  <a:pt x="84238" y="153670"/>
                </a:lnTo>
                <a:lnTo>
                  <a:pt x="88264" y="148590"/>
                </a:lnTo>
                <a:lnTo>
                  <a:pt x="99052" y="142240"/>
                </a:lnTo>
                <a:lnTo>
                  <a:pt x="133671" y="142240"/>
                </a:lnTo>
                <a:lnTo>
                  <a:pt x="132242" y="140970"/>
                </a:lnTo>
                <a:lnTo>
                  <a:pt x="113125" y="132080"/>
                </a:lnTo>
                <a:close/>
              </a:path>
              <a:path w="314960" h="323850">
                <a:moveTo>
                  <a:pt x="133671" y="142240"/>
                </a:moveTo>
                <a:lnTo>
                  <a:pt x="99052" y="142240"/>
                </a:lnTo>
                <a:lnTo>
                  <a:pt x="112363" y="143510"/>
                </a:lnTo>
                <a:lnTo>
                  <a:pt x="128198" y="152400"/>
                </a:lnTo>
                <a:lnTo>
                  <a:pt x="146558" y="168910"/>
                </a:lnTo>
                <a:lnTo>
                  <a:pt x="152781" y="175260"/>
                </a:lnTo>
                <a:lnTo>
                  <a:pt x="157861" y="180340"/>
                </a:lnTo>
                <a:lnTo>
                  <a:pt x="171958" y="212090"/>
                </a:lnTo>
                <a:lnTo>
                  <a:pt x="170434" y="219710"/>
                </a:lnTo>
                <a:lnTo>
                  <a:pt x="168401" y="223520"/>
                </a:lnTo>
                <a:lnTo>
                  <a:pt x="165353" y="226060"/>
                </a:lnTo>
                <a:lnTo>
                  <a:pt x="160188" y="229870"/>
                </a:lnTo>
                <a:lnTo>
                  <a:pt x="154416" y="232410"/>
                </a:lnTo>
                <a:lnTo>
                  <a:pt x="172720" y="232410"/>
                </a:lnTo>
                <a:lnTo>
                  <a:pt x="175767" y="229870"/>
                </a:lnTo>
                <a:lnTo>
                  <a:pt x="178815" y="224790"/>
                </a:lnTo>
                <a:lnTo>
                  <a:pt x="181863" y="213360"/>
                </a:lnTo>
                <a:lnTo>
                  <a:pt x="181863" y="207010"/>
                </a:lnTo>
                <a:lnTo>
                  <a:pt x="167957" y="176530"/>
                </a:lnTo>
                <a:lnTo>
                  <a:pt x="163766" y="170180"/>
                </a:lnTo>
                <a:lnTo>
                  <a:pt x="159004" y="165100"/>
                </a:lnTo>
                <a:lnTo>
                  <a:pt x="153670" y="160020"/>
                </a:lnTo>
                <a:lnTo>
                  <a:pt x="133671" y="142240"/>
                </a:lnTo>
                <a:close/>
              </a:path>
              <a:path w="314960" h="323850">
                <a:moveTo>
                  <a:pt x="236474" y="116840"/>
                </a:moveTo>
                <a:lnTo>
                  <a:pt x="216281" y="116840"/>
                </a:lnTo>
                <a:lnTo>
                  <a:pt x="223012" y="119380"/>
                </a:lnTo>
                <a:lnTo>
                  <a:pt x="229235" y="125730"/>
                </a:lnTo>
                <a:lnTo>
                  <a:pt x="232410" y="129540"/>
                </a:lnTo>
                <a:lnTo>
                  <a:pt x="234696" y="132080"/>
                </a:lnTo>
                <a:lnTo>
                  <a:pt x="235838" y="135890"/>
                </a:lnTo>
                <a:lnTo>
                  <a:pt x="236854" y="139700"/>
                </a:lnTo>
                <a:lnTo>
                  <a:pt x="237236" y="143510"/>
                </a:lnTo>
                <a:lnTo>
                  <a:pt x="236220" y="149860"/>
                </a:lnTo>
                <a:lnTo>
                  <a:pt x="235076" y="153670"/>
                </a:lnTo>
                <a:lnTo>
                  <a:pt x="231266" y="160020"/>
                </a:lnTo>
                <a:lnTo>
                  <a:pt x="228981" y="162560"/>
                </a:lnTo>
                <a:lnTo>
                  <a:pt x="226187" y="165100"/>
                </a:lnTo>
                <a:lnTo>
                  <a:pt x="220686" y="170180"/>
                </a:lnTo>
                <a:lnTo>
                  <a:pt x="214471" y="173990"/>
                </a:lnTo>
                <a:lnTo>
                  <a:pt x="207541" y="176530"/>
                </a:lnTo>
                <a:lnTo>
                  <a:pt x="199898" y="179070"/>
                </a:lnTo>
                <a:lnTo>
                  <a:pt x="208534" y="187960"/>
                </a:lnTo>
                <a:lnTo>
                  <a:pt x="240157" y="163830"/>
                </a:lnTo>
                <a:lnTo>
                  <a:pt x="247014" y="144780"/>
                </a:lnTo>
                <a:lnTo>
                  <a:pt x="247523" y="139700"/>
                </a:lnTo>
                <a:lnTo>
                  <a:pt x="247014" y="134620"/>
                </a:lnTo>
                <a:lnTo>
                  <a:pt x="245237" y="130810"/>
                </a:lnTo>
                <a:lnTo>
                  <a:pt x="243586" y="125730"/>
                </a:lnTo>
                <a:lnTo>
                  <a:pt x="240664" y="120650"/>
                </a:lnTo>
                <a:lnTo>
                  <a:pt x="236474" y="116840"/>
                </a:lnTo>
                <a:close/>
              </a:path>
              <a:path w="314960" h="323850">
                <a:moveTo>
                  <a:pt x="190096" y="77470"/>
                </a:moveTo>
                <a:lnTo>
                  <a:pt x="172338" y="77470"/>
                </a:lnTo>
                <a:lnTo>
                  <a:pt x="177673" y="80010"/>
                </a:lnTo>
                <a:lnTo>
                  <a:pt x="188722" y="91440"/>
                </a:lnTo>
                <a:lnTo>
                  <a:pt x="191135" y="97790"/>
                </a:lnTo>
                <a:lnTo>
                  <a:pt x="189484" y="111760"/>
                </a:lnTo>
                <a:lnTo>
                  <a:pt x="185292" y="119380"/>
                </a:lnTo>
                <a:lnTo>
                  <a:pt x="171196" y="133350"/>
                </a:lnTo>
                <a:lnTo>
                  <a:pt x="178053" y="139700"/>
                </a:lnTo>
                <a:lnTo>
                  <a:pt x="185038" y="133350"/>
                </a:lnTo>
                <a:lnTo>
                  <a:pt x="191250" y="127000"/>
                </a:lnTo>
                <a:lnTo>
                  <a:pt x="197294" y="123190"/>
                </a:lnTo>
                <a:lnTo>
                  <a:pt x="203148" y="119380"/>
                </a:lnTo>
                <a:lnTo>
                  <a:pt x="208787" y="118110"/>
                </a:lnTo>
                <a:lnTo>
                  <a:pt x="216281" y="116840"/>
                </a:lnTo>
                <a:lnTo>
                  <a:pt x="236474" y="116840"/>
                </a:lnTo>
                <a:lnTo>
                  <a:pt x="235458" y="115570"/>
                </a:lnTo>
                <a:lnTo>
                  <a:pt x="194183" y="115570"/>
                </a:lnTo>
                <a:lnTo>
                  <a:pt x="198586" y="104140"/>
                </a:lnTo>
                <a:lnTo>
                  <a:pt x="199215" y="93980"/>
                </a:lnTo>
                <a:lnTo>
                  <a:pt x="196058" y="85090"/>
                </a:lnTo>
                <a:lnTo>
                  <a:pt x="190096" y="77470"/>
                </a:lnTo>
                <a:close/>
              </a:path>
              <a:path w="314960" h="323850">
                <a:moveTo>
                  <a:pt x="222885" y="107950"/>
                </a:moveTo>
                <a:lnTo>
                  <a:pt x="208279" y="107950"/>
                </a:lnTo>
                <a:lnTo>
                  <a:pt x="204597" y="110490"/>
                </a:lnTo>
                <a:lnTo>
                  <a:pt x="201040" y="111760"/>
                </a:lnTo>
                <a:lnTo>
                  <a:pt x="197612" y="113030"/>
                </a:lnTo>
                <a:lnTo>
                  <a:pt x="194437" y="115570"/>
                </a:lnTo>
                <a:lnTo>
                  <a:pt x="235458" y="115570"/>
                </a:lnTo>
                <a:lnTo>
                  <a:pt x="233425" y="113030"/>
                </a:lnTo>
                <a:lnTo>
                  <a:pt x="229997" y="111760"/>
                </a:lnTo>
                <a:lnTo>
                  <a:pt x="222885" y="107950"/>
                </a:lnTo>
                <a:close/>
              </a:path>
              <a:path w="314960" h="323850">
                <a:moveTo>
                  <a:pt x="245697" y="0"/>
                </a:moveTo>
                <a:lnTo>
                  <a:pt x="228875" y="0"/>
                </a:lnTo>
                <a:lnTo>
                  <a:pt x="214375" y="8890"/>
                </a:lnTo>
                <a:lnTo>
                  <a:pt x="208567" y="15240"/>
                </a:lnTo>
                <a:lnTo>
                  <a:pt x="205057" y="24130"/>
                </a:lnTo>
                <a:lnTo>
                  <a:pt x="203856" y="33020"/>
                </a:lnTo>
                <a:lnTo>
                  <a:pt x="204977" y="41910"/>
                </a:lnTo>
                <a:lnTo>
                  <a:pt x="233045" y="85090"/>
                </a:lnTo>
                <a:lnTo>
                  <a:pt x="243633" y="93980"/>
                </a:lnTo>
                <a:lnTo>
                  <a:pt x="248743" y="97790"/>
                </a:lnTo>
                <a:lnTo>
                  <a:pt x="253746" y="101600"/>
                </a:lnTo>
                <a:lnTo>
                  <a:pt x="260476" y="105410"/>
                </a:lnTo>
                <a:lnTo>
                  <a:pt x="266826" y="109220"/>
                </a:lnTo>
                <a:lnTo>
                  <a:pt x="278764" y="111760"/>
                </a:lnTo>
                <a:lnTo>
                  <a:pt x="284352" y="111760"/>
                </a:lnTo>
                <a:lnTo>
                  <a:pt x="294766" y="109220"/>
                </a:lnTo>
                <a:lnTo>
                  <a:pt x="299592" y="105410"/>
                </a:lnTo>
                <a:lnTo>
                  <a:pt x="303784" y="101600"/>
                </a:lnTo>
                <a:lnTo>
                  <a:pt x="304895" y="100330"/>
                </a:lnTo>
                <a:lnTo>
                  <a:pt x="280562" y="100330"/>
                </a:lnTo>
                <a:lnTo>
                  <a:pt x="273558" y="99060"/>
                </a:lnTo>
                <a:lnTo>
                  <a:pt x="266059" y="96520"/>
                </a:lnTo>
                <a:lnTo>
                  <a:pt x="258048" y="91440"/>
                </a:lnTo>
                <a:lnTo>
                  <a:pt x="249537" y="83820"/>
                </a:lnTo>
                <a:lnTo>
                  <a:pt x="240537" y="76200"/>
                </a:lnTo>
                <a:lnTo>
                  <a:pt x="215773" y="40640"/>
                </a:lnTo>
                <a:lnTo>
                  <a:pt x="214298" y="33020"/>
                </a:lnTo>
                <a:lnTo>
                  <a:pt x="214645" y="26670"/>
                </a:lnTo>
                <a:lnTo>
                  <a:pt x="216826" y="21590"/>
                </a:lnTo>
                <a:lnTo>
                  <a:pt x="220852" y="15240"/>
                </a:lnTo>
                <a:lnTo>
                  <a:pt x="231568" y="10160"/>
                </a:lnTo>
                <a:lnTo>
                  <a:pt x="266359" y="10160"/>
                </a:lnTo>
                <a:lnTo>
                  <a:pt x="264828" y="8890"/>
                </a:lnTo>
                <a:lnTo>
                  <a:pt x="245697" y="0"/>
                </a:lnTo>
                <a:close/>
              </a:path>
              <a:path w="314960" h="323850">
                <a:moveTo>
                  <a:pt x="170179" y="66040"/>
                </a:moveTo>
                <a:lnTo>
                  <a:pt x="162433" y="67310"/>
                </a:lnTo>
                <a:lnTo>
                  <a:pt x="158623" y="68580"/>
                </a:lnTo>
                <a:lnTo>
                  <a:pt x="154812" y="71120"/>
                </a:lnTo>
                <a:lnTo>
                  <a:pt x="151129" y="72390"/>
                </a:lnTo>
                <a:lnTo>
                  <a:pt x="147700" y="74930"/>
                </a:lnTo>
                <a:lnTo>
                  <a:pt x="144525" y="78740"/>
                </a:lnTo>
                <a:lnTo>
                  <a:pt x="139930" y="83820"/>
                </a:lnTo>
                <a:lnTo>
                  <a:pt x="136048" y="88900"/>
                </a:lnTo>
                <a:lnTo>
                  <a:pt x="132881" y="95250"/>
                </a:lnTo>
                <a:lnTo>
                  <a:pt x="130428" y="102870"/>
                </a:lnTo>
                <a:lnTo>
                  <a:pt x="138302" y="110490"/>
                </a:lnTo>
                <a:lnTo>
                  <a:pt x="140019" y="102870"/>
                </a:lnTo>
                <a:lnTo>
                  <a:pt x="142509" y="96520"/>
                </a:lnTo>
                <a:lnTo>
                  <a:pt x="172338" y="77470"/>
                </a:lnTo>
                <a:lnTo>
                  <a:pt x="190096" y="77470"/>
                </a:lnTo>
                <a:lnTo>
                  <a:pt x="189102" y="76200"/>
                </a:lnTo>
                <a:lnTo>
                  <a:pt x="185547" y="72390"/>
                </a:lnTo>
                <a:lnTo>
                  <a:pt x="181863" y="69850"/>
                </a:lnTo>
                <a:lnTo>
                  <a:pt x="178053" y="68580"/>
                </a:lnTo>
                <a:lnTo>
                  <a:pt x="170179" y="66040"/>
                </a:lnTo>
                <a:close/>
              </a:path>
              <a:path w="314960" h="323850">
                <a:moveTo>
                  <a:pt x="266359" y="10160"/>
                </a:moveTo>
                <a:lnTo>
                  <a:pt x="231568" y="10160"/>
                </a:lnTo>
                <a:lnTo>
                  <a:pt x="244855" y="11430"/>
                </a:lnTo>
                <a:lnTo>
                  <a:pt x="260715" y="20320"/>
                </a:lnTo>
                <a:lnTo>
                  <a:pt x="279146" y="36830"/>
                </a:lnTo>
                <a:lnTo>
                  <a:pt x="285369" y="41910"/>
                </a:lnTo>
                <a:lnTo>
                  <a:pt x="290449" y="48260"/>
                </a:lnTo>
                <a:lnTo>
                  <a:pt x="294259" y="53340"/>
                </a:lnTo>
                <a:lnTo>
                  <a:pt x="298196" y="59690"/>
                </a:lnTo>
                <a:lnTo>
                  <a:pt x="300989" y="64770"/>
                </a:lnTo>
                <a:lnTo>
                  <a:pt x="302513" y="69850"/>
                </a:lnTo>
                <a:lnTo>
                  <a:pt x="304164" y="74930"/>
                </a:lnTo>
                <a:lnTo>
                  <a:pt x="286924" y="100330"/>
                </a:lnTo>
                <a:lnTo>
                  <a:pt x="304895" y="100330"/>
                </a:lnTo>
                <a:lnTo>
                  <a:pt x="308228" y="96520"/>
                </a:lnTo>
                <a:lnTo>
                  <a:pt x="311276" y="92710"/>
                </a:lnTo>
                <a:lnTo>
                  <a:pt x="312800" y="86360"/>
                </a:lnTo>
                <a:lnTo>
                  <a:pt x="314325" y="81280"/>
                </a:lnTo>
                <a:lnTo>
                  <a:pt x="314451" y="74930"/>
                </a:lnTo>
                <a:lnTo>
                  <a:pt x="312927" y="68580"/>
                </a:lnTo>
                <a:lnTo>
                  <a:pt x="311531" y="62230"/>
                </a:lnTo>
                <a:lnTo>
                  <a:pt x="291592" y="33020"/>
                </a:lnTo>
                <a:lnTo>
                  <a:pt x="286258" y="26670"/>
                </a:lnTo>
                <a:lnTo>
                  <a:pt x="266359" y="1016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926710" y="5490324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29" h="325120">
                <a:moveTo>
                  <a:pt x="44196" y="198120"/>
                </a:moveTo>
                <a:lnTo>
                  <a:pt x="36829" y="198120"/>
                </a:lnTo>
                <a:lnTo>
                  <a:pt x="25780" y="201930"/>
                </a:lnTo>
                <a:lnTo>
                  <a:pt x="22225" y="203200"/>
                </a:lnTo>
                <a:lnTo>
                  <a:pt x="18923" y="205740"/>
                </a:lnTo>
                <a:lnTo>
                  <a:pt x="18034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40004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5" y="214630"/>
                </a:lnTo>
                <a:lnTo>
                  <a:pt x="54610" y="217170"/>
                </a:lnTo>
                <a:lnTo>
                  <a:pt x="57530" y="220980"/>
                </a:lnTo>
                <a:lnTo>
                  <a:pt x="59816" y="223520"/>
                </a:lnTo>
                <a:lnTo>
                  <a:pt x="61467" y="227330"/>
                </a:lnTo>
                <a:lnTo>
                  <a:pt x="62991" y="229870"/>
                </a:lnTo>
                <a:lnTo>
                  <a:pt x="64135" y="233680"/>
                </a:lnTo>
                <a:lnTo>
                  <a:pt x="64642" y="237490"/>
                </a:lnTo>
                <a:lnTo>
                  <a:pt x="65277" y="240030"/>
                </a:lnTo>
                <a:lnTo>
                  <a:pt x="65320" y="246380"/>
                </a:lnTo>
                <a:lnTo>
                  <a:pt x="64897" y="252730"/>
                </a:lnTo>
                <a:lnTo>
                  <a:pt x="64388" y="257810"/>
                </a:lnTo>
                <a:lnTo>
                  <a:pt x="62484" y="270510"/>
                </a:lnTo>
                <a:lnTo>
                  <a:pt x="61594" y="276860"/>
                </a:lnTo>
                <a:lnTo>
                  <a:pt x="60960" y="281940"/>
                </a:lnTo>
                <a:lnTo>
                  <a:pt x="60451" y="288290"/>
                </a:lnTo>
                <a:lnTo>
                  <a:pt x="60451" y="293370"/>
                </a:lnTo>
                <a:lnTo>
                  <a:pt x="61467" y="302260"/>
                </a:lnTo>
                <a:lnTo>
                  <a:pt x="62737" y="306070"/>
                </a:lnTo>
                <a:lnTo>
                  <a:pt x="64769" y="309880"/>
                </a:lnTo>
                <a:lnTo>
                  <a:pt x="66675" y="313690"/>
                </a:lnTo>
                <a:lnTo>
                  <a:pt x="69723" y="317500"/>
                </a:lnTo>
                <a:lnTo>
                  <a:pt x="73660" y="321310"/>
                </a:lnTo>
                <a:lnTo>
                  <a:pt x="77850" y="325120"/>
                </a:lnTo>
                <a:lnTo>
                  <a:pt x="93165" y="309880"/>
                </a:lnTo>
                <a:lnTo>
                  <a:pt x="78359" y="309880"/>
                </a:lnTo>
                <a:lnTo>
                  <a:pt x="77724" y="308610"/>
                </a:lnTo>
                <a:lnTo>
                  <a:pt x="76708" y="307340"/>
                </a:lnTo>
                <a:lnTo>
                  <a:pt x="76326" y="307340"/>
                </a:lnTo>
                <a:lnTo>
                  <a:pt x="75946" y="306070"/>
                </a:lnTo>
                <a:lnTo>
                  <a:pt x="74040" y="303530"/>
                </a:lnTo>
                <a:lnTo>
                  <a:pt x="72643" y="300990"/>
                </a:lnTo>
                <a:lnTo>
                  <a:pt x="71754" y="298450"/>
                </a:lnTo>
                <a:lnTo>
                  <a:pt x="70738" y="295910"/>
                </a:lnTo>
                <a:lnTo>
                  <a:pt x="70230" y="293370"/>
                </a:lnTo>
                <a:lnTo>
                  <a:pt x="70103" y="285750"/>
                </a:lnTo>
                <a:lnTo>
                  <a:pt x="70358" y="281940"/>
                </a:lnTo>
                <a:lnTo>
                  <a:pt x="72262" y="267970"/>
                </a:lnTo>
                <a:lnTo>
                  <a:pt x="74167" y="256540"/>
                </a:lnTo>
                <a:lnTo>
                  <a:pt x="74802" y="251460"/>
                </a:lnTo>
                <a:lnTo>
                  <a:pt x="75056" y="246380"/>
                </a:lnTo>
                <a:lnTo>
                  <a:pt x="75342" y="242570"/>
                </a:lnTo>
                <a:lnTo>
                  <a:pt x="75353" y="240030"/>
                </a:lnTo>
                <a:lnTo>
                  <a:pt x="58547" y="205740"/>
                </a:lnTo>
                <a:lnTo>
                  <a:pt x="51562" y="201930"/>
                </a:lnTo>
                <a:lnTo>
                  <a:pt x="47878" y="199390"/>
                </a:lnTo>
                <a:lnTo>
                  <a:pt x="44196" y="198120"/>
                </a:lnTo>
                <a:close/>
              </a:path>
              <a:path w="328929" h="325120">
                <a:moveTo>
                  <a:pt x="123062" y="266700"/>
                </a:moveTo>
                <a:lnTo>
                  <a:pt x="79121" y="309880"/>
                </a:lnTo>
                <a:lnTo>
                  <a:pt x="9316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28929" h="325120">
                <a:moveTo>
                  <a:pt x="34036" y="209550"/>
                </a:moveTo>
                <a:lnTo>
                  <a:pt x="14224" y="209550"/>
                </a:lnTo>
                <a:lnTo>
                  <a:pt x="9651" y="214630"/>
                </a:lnTo>
                <a:lnTo>
                  <a:pt x="0" y="241300"/>
                </a:lnTo>
                <a:lnTo>
                  <a:pt x="8762" y="250190"/>
                </a:lnTo>
                <a:lnTo>
                  <a:pt x="8762" y="243840"/>
                </a:lnTo>
                <a:lnTo>
                  <a:pt x="9778" y="237490"/>
                </a:lnTo>
                <a:lnTo>
                  <a:pt x="11429" y="232410"/>
                </a:lnTo>
                <a:lnTo>
                  <a:pt x="13208" y="226060"/>
                </a:lnTo>
                <a:lnTo>
                  <a:pt x="16128" y="222250"/>
                </a:lnTo>
                <a:lnTo>
                  <a:pt x="20065" y="218440"/>
                </a:lnTo>
                <a:lnTo>
                  <a:pt x="22605" y="214630"/>
                </a:lnTo>
                <a:lnTo>
                  <a:pt x="28193" y="212090"/>
                </a:lnTo>
                <a:lnTo>
                  <a:pt x="34036" y="209550"/>
                </a:lnTo>
                <a:close/>
              </a:path>
              <a:path w="328929" h="325120">
                <a:moveTo>
                  <a:pt x="113109" y="133350"/>
                </a:moveTo>
                <a:lnTo>
                  <a:pt x="96287" y="133350"/>
                </a:lnTo>
                <a:lnTo>
                  <a:pt x="81787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89" y="175260"/>
                </a:lnTo>
                <a:lnTo>
                  <a:pt x="100456" y="218440"/>
                </a:lnTo>
                <a:lnTo>
                  <a:pt x="105763" y="223520"/>
                </a:lnTo>
                <a:lnTo>
                  <a:pt x="110997" y="228600"/>
                </a:lnTo>
                <a:lnTo>
                  <a:pt x="116137" y="232410"/>
                </a:lnTo>
                <a:lnTo>
                  <a:pt x="121158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6" y="245110"/>
                </a:lnTo>
                <a:lnTo>
                  <a:pt x="151764" y="245110"/>
                </a:lnTo>
                <a:lnTo>
                  <a:pt x="162178" y="242570"/>
                </a:lnTo>
                <a:lnTo>
                  <a:pt x="166877" y="240030"/>
                </a:lnTo>
                <a:lnTo>
                  <a:pt x="171196" y="234950"/>
                </a:lnTo>
                <a:lnTo>
                  <a:pt x="172677" y="233680"/>
                </a:lnTo>
                <a:lnTo>
                  <a:pt x="147921" y="233680"/>
                </a:lnTo>
                <a:lnTo>
                  <a:pt x="140969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4" y="149860"/>
                </a:lnTo>
                <a:lnTo>
                  <a:pt x="98980" y="143510"/>
                </a:lnTo>
                <a:lnTo>
                  <a:pt x="133669" y="143510"/>
                </a:lnTo>
                <a:lnTo>
                  <a:pt x="132240" y="142240"/>
                </a:lnTo>
                <a:lnTo>
                  <a:pt x="113109" y="133350"/>
                </a:lnTo>
                <a:close/>
              </a:path>
              <a:path w="328929" h="325120">
                <a:moveTo>
                  <a:pt x="133669" y="143510"/>
                </a:moveTo>
                <a:lnTo>
                  <a:pt x="98980" y="143510"/>
                </a:lnTo>
                <a:lnTo>
                  <a:pt x="112267" y="144780"/>
                </a:lnTo>
                <a:lnTo>
                  <a:pt x="128127" y="153670"/>
                </a:lnTo>
                <a:lnTo>
                  <a:pt x="157734" y="181610"/>
                </a:lnTo>
                <a:lnTo>
                  <a:pt x="169925" y="203200"/>
                </a:lnTo>
                <a:lnTo>
                  <a:pt x="171576" y="208280"/>
                </a:lnTo>
                <a:lnTo>
                  <a:pt x="154289" y="233680"/>
                </a:lnTo>
                <a:lnTo>
                  <a:pt x="172677" y="233680"/>
                </a:lnTo>
                <a:lnTo>
                  <a:pt x="175640" y="231140"/>
                </a:lnTo>
                <a:lnTo>
                  <a:pt x="178688" y="226060"/>
                </a:lnTo>
                <a:lnTo>
                  <a:pt x="181737" y="214630"/>
                </a:lnTo>
                <a:lnTo>
                  <a:pt x="181863" y="208280"/>
                </a:lnTo>
                <a:lnTo>
                  <a:pt x="180339" y="201930"/>
                </a:lnTo>
                <a:lnTo>
                  <a:pt x="178942" y="195580"/>
                </a:lnTo>
                <a:lnTo>
                  <a:pt x="176022" y="189230"/>
                </a:lnTo>
                <a:lnTo>
                  <a:pt x="171576" y="182880"/>
                </a:lnTo>
                <a:lnTo>
                  <a:pt x="167957" y="177800"/>
                </a:lnTo>
                <a:lnTo>
                  <a:pt x="163766" y="171450"/>
                </a:lnTo>
                <a:lnTo>
                  <a:pt x="159003" y="166370"/>
                </a:lnTo>
                <a:lnTo>
                  <a:pt x="153669" y="161290"/>
                </a:lnTo>
                <a:lnTo>
                  <a:pt x="133669" y="143510"/>
                </a:lnTo>
                <a:close/>
              </a:path>
              <a:path w="328929" h="325120">
                <a:moveTo>
                  <a:pt x="236474" y="118110"/>
                </a:moveTo>
                <a:lnTo>
                  <a:pt x="216153" y="118110"/>
                </a:lnTo>
                <a:lnTo>
                  <a:pt x="223012" y="120650"/>
                </a:lnTo>
                <a:lnTo>
                  <a:pt x="229235" y="127000"/>
                </a:lnTo>
                <a:lnTo>
                  <a:pt x="232410" y="130810"/>
                </a:lnTo>
                <a:lnTo>
                  <a:pt x="234568" y="133350"/>
                </a:lnTo>
                <a:lnTo>
                  <a:pt x="236854" y="140970"/>
                </a:lnTo>
                <a:lnTo>
                  <a:pt x="237236" y="144780"/>
                </a:lnTo>
                <a:lnTo>
                  <a:pt x="236219" y="151130"/>
                </a:lnTo>
                <a:lnTo>
                  <a:pt x="234950" y="154940"/>
                </a:lnTo>
                <a:lnTo>
                  <a:pt x="233172" y="157480"/>
                </a:lnTo>
                <a:lnTo>
                  <a:pt x="231266" y="161290"/>
                </a:lnTo>
                <a:lnTo>
                  <a:pt x="228853" y="163830"/>
                </a:lnTo>
                <a:lnTo>
                  <a:pt x="226060" y="166370"/>
                </a:lnTo>
                <a:lnTo>
                  <a:pt x="220630" y="171450"/>
                </a:lnTo>
                <a:lnTo>
                  <a:pt x="214439" y="175260"/>
                </a:lnTo>
                <a:lnTo>
                  <a:pt x="207486" y="177800"/>
                </a:lnTo>
                <a:lnTo>
                  <a:pt x="199771" y="180340"/>
                </a:lnTo>
                <a:lnTo>
                  <a:pt x="208534" y="189230"/>
                </a:lnTo>
                <a:lnTo>
                  <a:pt x="240029" y="165100"/>
                </a:lnTo>
                <a:lnTo>
                  <a:pt x="247523" y="140970"/>
                </a:lnTo>
                <a:lnTo>
                  <a:pt x="246887" y="135890"/>
                </a:lnTo>
                <a:lnTo>
                  <a:pt x="243586" y="127000"/>
                </a:lnTo>
                <a:lnTo>
                  <a:pt x="240664" y="121920"/>
                </a:lnTo>
                <a:lnTo>
                  <a:pt x="236474" y="118110"/>
                </a:lnTo>
                <a:close/>
              </a:path>
              <a:path w="328929" h="325120">
                <a:moveTo>
                  <a:pt x="189972" y="78740"/>
                </a:moveTo>
                <a:lnTo>
                  <a:pt x="172212" y="78740"/>
                </a:lnTo>
                <a:lnTo>
                  <a:pt x="177673" y="81280"/>
                </a:lnTo>
                <a:lnTo>
                  <a:pt x="188722" y="92710"/>
                </a:lnTo>
                <a:lnTo>
                  <a:pt x="191135" y="99060"/>
                </a:lnTo>
                <a:lnTo>
                  <a:pt x="190246" y="105410"/>
                </a:lnTo>
                <a:lnTo>
                  <a:pt x="189484" y="113030"/>
                </a:lnTo>
                <a:lnTo>
                  <a:pt x="185165" y="120650"/>
                </a:lnTo>
                <a:lnTo>
                  <a:pt x="171068" y="134620"/>
                </a:lnTo>
                <a:lnTo>
                  <a:pt x="177926" y="140970"/>
                </a:lnTo>
                <a:lnTo>
                  <a:pt x="184912" y="134620"/>
                </a:lnTo>
                <a:lnTo>
                  <a:pt x="191178" y="128270"/>
                </a:lnTo>
                <a:lnTo>
                  <a:pt x="197230" y="124460"/>
                </a:lnTo>
                <a:lnTo>
                  <a:pt x="203092" y="120650"/>
                </a:lnTo>
                <a:lnTo>
                  <a:pt x="208787" y="119380"/>
                </a:lnTo>
                <a:lnTo>
                  <a:pt x="216153" y="118110"/>
                </a:lnTo>
                <a:lnTo>
                  <a:pt x="236474" y="118110"/>
                </a:lnTo>
                <a:lnTo>
                  <a:pt x="235415" y="116840"/>
                </a:lnTo>
                <a:lnTo>
                  <a:pt x="194183" y="116840"/>
                </a:lnTo>
                <a:lnTo>
                  <a:pt x="198566" y="105410"/>
                </a:lnTo>
                <a:lnTo>
                  <a:pt x="199151" y="95250"/>
                </a:lnTo>
                <a:lnTo>
                  <a:pt x="195951" y="86360"/>
                </a:lnTo>
                <a:lnTo>
                  <a:pt x="189972" y="78740"/>
                </a:lnTo>
                <a:close/>
              </a:path>
              <a:path w="328929" h="325120">
                <a:moveTo>
                  <a:pt x="242569" y="0"/>
                </a:moveTo>
                <a:lnTo>
                  <a:pt x="235076" y="0"/>
                </a:lnTo>
                <a:lnTo>
                  <a:pt x="224027" y="3810"/>
                </a:lnTo>
                <a:lnTo>
                  <a:pt x="220472" y="5080"/>
                </a:lnTo>
                <a:lnTo>
                  <a:pt x="217169" y="7620"/>
                </a:lnTo>
                <a:lnTo>
                  <a:pt x="216280" y="8890"/>
                </a:lnTo>
                <a:lnTo>
                  <a:pt x="215518" y="8890"/>
                </a:lnTo>
                <a:lnTo>
                  <a:pt x="213233" y="11430"/>
                </a:lnTo>
                <a:lnTo>
                  <a:pt x="241300" y="11430"/>
                </a:lnTo>
                <a:lnTo>
                  <a:pt x="244221" y="12700"/>
                </a:lnTo>
                <a:lnTo>
                  <a:pt x="247268" y="15240"/>
                </a:lnTo>
                <a:lnTo>
                  <a:pt x="250189" y="16510"/>
                </a:lnTo>
                <a:lnTo>
                  <a:pt x="252984" y="19050"/>
                </a:lnTo>
                <a:lnTo>
                  <a:pt x="255777" y="22860"/>
                </a:lnTo>
                <a:lnTo>
                  <a:pt x="258063" y="25400"/>
                </a:lnTo>
                <a:lnTo>
                  <a:pt x="259714" y="29210"/>
                </a:lnTo>
                <a:lnTo>
                  <a:pt x="261238" y="31750"/>
                </a:lnTo>
                <a:lnTo>
                  <a:pt x="262381" y="35560"/>
                </a:lnTo>
                <a:lnTo>
                  <a:pt x="263016" y="39370"/>
                </a:lnTo>
                <a:lnTo>
                  <a:pt x="263525" y="41910"/>
                </a:lnTo>
                <a:lnTo>
                  <a:pt x="263778" y="45720"/>
                </a:lnTo>
                <a:lnTo>
                  <a:pt x="263271" y="54610"/>
                </a:lnTo>
                <a:lnTo>
                  <a:pt x="262636" y="59690"/>
                </a:lnTo>
                <a:lnTo>
                  <a:pt x="260730" y="72390"/>
                </a:lnTo>
                <a:lnTo>
                  <a:pt x="259841" y="78740"/>
                </a:lnTo>
                <a:lnTo>
                  <a:pt x="259206" y="83820"/>
                </a:lnTo>
                <a:lnTo>
                  <a:pt x="258699" y="90170"/>
                </a:lnTo>
                <a:lnTo>
                  <a:pt x="258699" y="95250"/>
                </a:lnTo>
                <a:lnTo>
                  <a:pt x="259206" y="99060"/>
                </a:lnTo>
                <a:lnTo>
                  <a:pt x="259841" y="104140"/>
                </a:lnTo>
                <a:lnTo>
                  <a:pt x="276098" y="127000"/>
                </a:lnTo>
                <a:lnTo>
                  <a:pt x="291412" y="111760"/>
                </a:lnTo>
                <a:lnTo>
                  <a:pt x="276605" y="111760"/>
                </a:lnTo>
                <a:lnTo>
                  <a:pt x="275081" y="109220"/>
                </a:lnTo>
                <a:lnTo>
                  <a:pt x="274574" y="109220"/>
                </a:lnTo>
                <a:lnTo>
                  <a:pt x="274192" y="107950"/>
                </a:lnTo>
                <a:lnTo>
                  <a:pt x="272288" y="105410"/>
                </a:lnTo>
                <a:lnTo>
                  <a:pt x="270890" y="102870"/>
                </a:lnTo>
                <a:lnTo>
                  <a:pt x="269113" y="97790"/>
                </a:lnTo>
                <a:lnTo>
                  <a:pt x="268604" y="95250"/>
                </a:lnTo>
                <a:lnTo>
                  <a:pt x="268435" y="90170"/>
                </a:lnTo>
                <a:lnTo>
                  <a:pt x="268520" y="85090"/>
                </a:lnTo>
                <a:lnTo>
                  <a:pt x="268604" y="83820"/>
                </a:lnTo>
                <a:lnTo>
                  <a:pt x="269113" y="80010"/>
                </a:lnTo>
                <a:lnTo>
                  <a:pt x="269748" y="74930"/>
                </a:lnTo>
                <a:lnTo>
                  <a:pt x="270510" y="69850"/>
                </a:lnTo>
                <a:lnTo>
                  <a:pt x="272414" y="58420"/>
                </a:lnTo>
                <a:lnTo>
                  <a:pt x="273050" y="53340"/>
                </a:lnTo>
                <a:lnTo>
                  <a:pt x="273303" y="48260"/>
                </a:lnTo>
                <a:lnTo>
                  <a:pt x="273685" y="43180"/>
                </a:lnTo>
                <a:lnTo>
                  <a:pt x="273558" y="39370"/>
                </a:lnTo>
                <a:lnTo>
                  <a:pt x="253364" y="5080"/>
                </a:lnTo>
                <a:lnTo>
                  <a:pt x="246125" y="1270"/>
                </a:lnTo>
                <a:lnTo>
                  <a:pt x="242569" y="0"/>
                </a:lnTo>
                <a:close/>
              </a:path>
              <a:path w="328929" h="325120">
                <a:moveTo>
                  <a:pt x="222758" y="109220"/>
                </a:moveTo>
                <a:lnTo>
                  <a:pt x="208152" y="109220"/>
                </a:lnTo>
                <a:lnTo>
                  <a:pt x="201040" y="113030"/>
                </a:lnTo>
                <a:lnTo>
                  <a:pt x="197612" y="114300"/>
                </a:lnTo>
                <a:lnTo>
                  <a:pt x="194437" y="116840"/>
                </a:lnTo>
                <a:lnTo>
                  <a:pt x="235415" y="116840"/>
                </a:lnTo>
                <a:lnTo>
                  <a:pt x="233299" y="114300"/>
                </a:lnTo>
                <a:lnTo>
                  <a:pt x="229997" y="113030"/>
                </a:lnTo>
                <a:lnTo>
                  <a:pt x="226313" y="111760"/>
                </a:lnTo>
                <a:lnTo>
                  <a:pt x="222758" y="109220"/>
                </a:lnTo>
                <a:close/>
              </a:path>
              <a:path w="328929" h="325120">
                <a:moveTo>
                  <a:pt x="170179" y="67310"/>
                </a:moveTo>
                <a:lnTo>
                  <a:pt x="144525" y="80010"/>
                </a:lnTo>
                <a:lnTo>
                  <a:pt x="139928" y="85090"/>
                </a:lnTo>
                <a:lnTo>
                  <a:pt x="136032" y="90170"/>
                </a:lnTo>
                <a:lnTo>
                  <a:pt x="132828" y="96520"/>
                </a:lnTo>
                <a:lnTo>
                  <a:pt x="130301" y="104140"/>
                </a:lnTo>
                <a:lnTo>
                  <a:pt x="138302" y="111760"/>
                </a:lnTo>
                <a:lnTo>
                  <a:pt x="140017" y="104140"/>
                </a:lnTo>
                <a:lnTo>
                  <a:pt x="142494" y="97790"/>
                </a:lnTo>
                <a:lnTo>
                  <a:pt x="172212" y="78740"/>
                </a:lnTo>
                <a:lnTo>
                  <a:pt x="189972" y="78740"/>
                </a:lnTo>
                <a:lnTo>
                  <a:pt x="188975" y="77470"/>
                </a:lnTo>
                <a:lnTo>
                  <a:pt x="185547" y="73660"/>
                </a:lnTo>
                <a:lnTo>
                  <a:pt x="181863" y="71120"/>
                </a:lnTo>
                <a:lnTo>
                  <a:pt x="177926" y="69850"/>
                </a:lnTo>
                <a:lnTo>
                  <a:pt x="174116" y="68580"/>
                </a:lnTo>
                <a:lnTo>
                  <a:pt x="170179" y="67310"/>
                </a:lnTo>
                <a:close/>
              </a:path>
              <a:path w="328929" h="325120">
                <a:moveTo>
                  <a:pt x="321310" y="68580"/>
                </a:moveTo>
                <a:lnTo>
                  <a:pt x="277367" y="111760"/>
                </a:lnTo>
                <a:lnTo>
                  <a:pt x="291412" y="111760"/>
                </a:lnTo>
                <a:lnTo>
                  <a:pt x="328422" y="74930"/>
                </a:lnTo>
                <a:lnTo>
                  <a:pt x="321310" y="68580"/>
                </a:lnTo>
                <a:close/>
              </a:path>
              <a:path w="328929" h="325120">
                <a:moveTo>
                  <a:pt x="232283" y="11430"/>
                </a:moveTo>
                <a:lnTo>
                  <a:pt x="212598" y="11430"/>
                </a:lnTo>
                <a:lnTo>
                  <a:pt x="207899" y="16510"/>
                </a:lnTo>
                <a:lnTo>
                  <a:pt x="204469" y="21590"/>
                </a:lnTo>
                <a:lnTo>
                  <a:pt x="202311" y="26670"/>
                </a:lnTo>
                <a:lnTo>
                  <a:pt x="200025" y="31750"/>
                </a:lnTo>
                <a:lnTo>
                  <a:pt x="198754" y="36830"/>
                </a:lnTo>
                <a:lnTo>
                  <a:pt x="198247" y="43180"/>
                </a:lnTo>
                <a:lnTo>
                  <a:pt x="207010" y="52070"/>
                </a:lnTo>
                <a:lnTo>
                  <a:pt x="207137" y="45720"/>
                </a:lnTo>
                <a:lnTo>
                  <a:pt x="208025" y="39370"/>
                </a:lnTo>
                <a:lnTo>
                  <a:pt x="209803" y="34290"/>
                </a:lnTo>
                <a:lnTo>
                  <a:pt x="211581" y="27940"/>
                </a:lnTo>
                <a:lnTo>
                  <a:pt x="214375" y="24130"/>
                </a:lnTo>
                <a:lnTo>
                  <a:pt x="218312" y="19050"/>
                </a:lnTo>
                <a:lnTo>
                  <a:pt x="220852" y="16510"/>
                </a:lnTo>
                <a:lnTo>
                  <a:pt x="223647" y="15240"/>
                </a:lnTo>
                <a:lnTo>
                  <a:pt x="226567" y="13970"/>
                </a:lnTo>
                <a:lnTo>
                  <a:pt x="229362" y="12700"/>
                </a:lnTo>
                <a:lnTo>
                  <a:pt x="232283" y="1143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517388" y="5485485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79" h="332739">
                <a:moveTo>
                  <a:pt x="63119" y="217170"/>
                </a:moveTo>
                <a:lnTo>
                  <a:pt x="40004" y="217170"/>
                </a:lnTo>
                <a:lnTo>
                  <a:pt x="46100" y="219709"/>
                </a:lnTo>
                <a:lnTo>
                  <a:pt x="51942" y="222250"/>
                </a:lnTo>
                <a:lnTo>
                  <a:pt x="54737" y="224790"/>
                </a:lnTo>
                <a:lnTo>
                  <a:pt x="57658" y="228600"/>
                </a:lnTo>
                <a:lnTo>
                  <a:pt x="59944" y="231140"/>
                </a:lnTo>
                <a:lnTo>
                  <a:pt x="61467" y="234950"/>
                </a:lnTo>
                <a:lnTo>
                  <a:pt x="63119" y="237490"/>
                </a:lnTo>
                <a:lnTo>
                  <a:pt x="64135" y="241300"/>
                </a:lnTo>
                <a:lnTo>
                  <a:pt x="65404" y="247650"/>
                </a:lnTo>
                <a:lnTo>
                  <a:pt x="65447" y="254000"/>
                </a:lnTo>
                <a:lnTo>
                  <a:pt x="65024" y="260350"/>
                </a:lnTo>
                <a:lnTo>
                  <a:pt x="64515" y="265430"/>
                </a:lnTo>
                <a:lnTo>
                  <a:pt x="63753" y="270509"/>
                </a:lnTo>
                <a:lnTo>
                  <a:pt x="62484" y="278130"/>
                </a:lnTo>
                <a:lnTo>
                  <a:pt x="61595" y="284480"/>
                </a:lnTo>
                <a:lnTo>
                  <a:pt x="60451" y="295909"/>
                </a:lnTo>
                <a:lnTo>
                  <a:pt x="60451" y="300990"/>
                </a:lnTo>
                <a:lnTo>
                  <a:pt x="61087" y="304800"/>
                </a:lnTo>
                <a:lnTo>
                  <a:pt x="61595" y="309880"/>
                </a:lnTo>
                <a:lnTo>
                  <a:pt x="77977" y="332740"/>
                </a:lnTo>
                <a:lnTo>
                  <a:pt x="93255" y="317500"/>
                </a:lnTo>
                <a:lnTo>
                  <a:pt x="78486" y="317500"/>
                </a:lnTo>
                <a:lnTo>
                  <a:pt x="77850" y="316230"/>
                </a:lnTo>
                <a:lnTo>
                  <a:pt x="76835" y="314959"/>
                </a:lnTo>
                <a:lnTo>
                  <a:pt x="76453" y="314959"/>
                </a:lnTo>
                <a:lnTo>
                  <a:pt x="76073" y="313690"/>
                </a:lnTo>
                <a:lnTo>
                  <a:pt x="74040" y="311150"/>
                </a:lnTo>
                <a:lnTo>
                  <a:pt x="72644" y="308609"/>
                </a:lnTo>
                <a:lnTo>
                  <a:pt x="70865" y="303530"/>
                </a:lnTo>
                <a:lnTo>
                  <a:pt x="70358" y="300990"/>
                </a:lnTo>
                <a:lnTo>
                  <a:pt x="70358" y="289559"/>
                </a:lnTo>
                <a:lnTo>
                  <a:pt x="70992" y="285750"/>
                </a:lnTo>
                <a:lnTo>
                  <a:pt x="71500" y="280670"/>
                </a:lnTo>
                <a:lnTo>
                  <a:pt x="72389" y="275590"/>
                </a:lnTo>
                <a:lnTo>
                  <a:pt x="73278" y="269240"/>
                </a:lnTo>
                <a:lnTo>
                  <a:pt x="74167" y="264159"/>
                </a:lnTo>
                <a:lnTo>
                  <a:pt x="74802" y="259080"/>
                </a:lnTo>
                <a:lnTo>
                  <a:pt x="75184" y="254000"/>
                </a:lnTo>
                <a:lnTo>
                  <a:pt x="75311" y="251459"/>
                </a:lnTo>
                <a:lnTo>
                  <a:pt x="75311" y="245109"/>
                </a:lnTo>
                <a:lnTo>
                  <a:pt x="74675" y="240030"/>
                </a:lnTo>
                <a:lnTo>
                  <a:pt x="73913" y="236220"/>
                </a:lnTo>
                <a:lnTo>
                  <a:pt x="72516" y="232409"/>
                </a:lnTo>
                <a:lnTo>
                  <a:pt x="70612" y="228600"/>
                </a:lnTo>
                <a:lnTo>
                  <a:pt x="68579" y="223520"/>
                </a:lnTo>
                <a:lnTo>
                  <a:pt x="65659" y="219709"/>
                </a:lnTo>
                <a:lnTo>
                  <a:pt x="63119" y="217170"/>
                </a:lnTo>
                <a:close/>
              </a:path>
              <a:path w="322579" h="332739">
                <a:moveTo>
                  <a:pt x="123062" y="274320"/>
                </a:moveTo>
                <a:lnTo>
                  <a:pt x="79121" y="317500"/>
                </a:lnTo>
                <a:lnTo>
                  <a:pt x="93255" y="317500"/>
                </a:lnTo>
                <a:lnTo>
                  <a:pt x="130175" y="280670"/>
                </a:lnTo>
                <a:lnTo>
                  <a:pt x="123062" y="274320"/>
                </a:lnTo>
                <a:close/>
              </a:path>
              <a:path w="322579" h="332739">
                <a:moveTo>
                  <a:pt x="44323" y="205740"/>
                </a:moveTo>
                <a:lnTo>
                  <a:pt x="36957" y="205740"/>
                </a:lnTo>
                <a:lnTo>
                  <a:pt x="25908" y="209550"/>
                </a:lnTo>
                <a:lnTo>
                  <a:pt x="22351" y="210820"/>
                </a:lnTo>
                <a:lnTo>
                  <a:pt x="18923" y="213359"/>
                </a:lnTo>
                <a:lnTo>
                  <a:pt x="18161" y="214630"/>
                </a:lnTo>
                <a:lnTo>
                  <a:pt x="17399" y="214630"/>
                </a:lnTo>
                <a:lnTo>
                  <a:pt x="15875" y="215900"/>
                </a:lnTo>
                <a:lnTo>
                  <a:pt x="15112" y="217170"/>
                </a:lnTo>
                <a:lnTo>
                  <a:pt x="9651" y="222250"/>
                </a:lnTo>
                <a:lnTo>
                  <a:pt x="6223" y="227330"/>
                </a:lnTo>
                <a:lnTo>
                  <a:pt x="1904" y="237490"/>
                </a:lnTo>
                <a:lnTo>
                  <a:pt x="508" y="242570"/>
                </a:lnTo>
                <a:lnTo>
                  <a:pt x="0" y="248920"/>
                </a:lnTo>
                <a:lnTo>
                  <a:pt x="8762" y="257809"/>
                </a:lnTo>
                <a:lnTo>
                  <a:pt x="8889" y="251459"/>
                </a:lnTo>
                <a:lnTo>
                  <a:pt x="9778" y="245109"/>
                </a:lnTo>
                <a:lnTo>
                  <a:pt x="13335" y="233680"/>
                </a:lnTo>
                <a:lnTo>
                  <a:pt x="16128" y="229870"/>
                </a:lnTo>
                <a:lnTo>
                  <a:pt x="20065" y="226059"/>
                </a:lnTo>
                <a:lnTo>
                  <a:pt x="22733" y="222250"/>
                </a:lnTo>
                <a:lnTo>
                  <a:pt x="25400" y="220980"/>
                </a:lnTo>
                <a:lnTo>
                  <a:pt x="34162" y="217170"/>
                </a:lnTo>
                <a:lnTo>
                  <a:pt x="63119" y="217170"/>
                </a:lnTo>
                <a:lnTo>
                  <a:pt x="61849" y="215900"/>
                </a:lnTo>
                <a:lnTo>
                  <a:pt x="58674" y="213359"/>
                </a:lnTo>
                <a:lnTo>
                  <a:pt x="55245" y="210820"/>
                </a:lnTo>
                <a:lnTo>
                  <a:pt x="51562" y="209550"/>
                </a:lnTo>
                <a:lnTo>
                  <a:pt x="48006" y="207009"/>
                </a:lnTo>
                <a:lnTo>
                  <a:pt x="44323" y="205740"/>
                </a:lnTo>
                <a:close/>
              </a:path>
              <a:path w="322579" h="332739">
                <a:moveTo>
                  <a:pt x="113188" y="140970"/>
                </a:moveTo>
                <a:lnTo>
                  <a:pt x="96396" y="140970"/>
                </a:lnTo>
                <a:lnTo>
                  <a:pt x="81914" y="149859"/>
                </a:lnTo>
                <a:lnTo>
                  <a:pt x="76106" y="157480"/>
                </a:lnTo>
                <a:lnTo>
                  <a:pt x="72596" y="165100"/>
                </a:lnTo>
                <a:lnTo>
                  <a:pt x="71395" y="173990"/>
                </a:lnTo>
                <a:lnTo>
                  <a:pt x="72516" y="182880"/>
                </a:lnTo>
                <a:lnTo>
                  <a:pt x="100584" y="226059"/>
                </a:lnTo>
                <a:lnTo>
                  <a:pt x="105890" y="231140"/>
                </a:lnTo>
                <a:lnTo>
                  <a:pt x="111125" y="236220"/>
                </a:lnTo>
                <a:lnTo>
                  <a:pt x="116264" y="240030"/>
                </a:lnTo>
                <a:lnTo>
                  <a:pt x="121285" y="243840"/>
                </a:lnTo>
                <a:lnTo>
                  <a:pt x="128015" y="247650"/>
                </a:lnTo>
                <a:lnTo>
                  <a:pt x="134238" y="250190"/>
                </a:lnTo>
                <a:lnTo>
                  <a:pt x="146303" y="252730"/>
                </a:lnTo>
                <a:lnTo>
                  <a:pt x="151891" y="252730"/>
                </a:lnTo>
                <a:lnTo>
                  <a:pt x="162306" y="250190"/>
                </a:lnTo>
                <a:lnTo>
                  <a:pt x="167004" y="247650"/>
                </a:lnTo>
                <a:lnTo>
                  <a:pt x="171196" y="242570"/>
                </a:lnTo>
                <a:lnTo>
                  <a:pt x="172720" y="241300"/>
                </a:lnTo>
                <a:lnTo>
                  <a:pt x="148048" y="241300"/>
                </a:lnTo>
                <a:lnTo>
                  <a:pt x="141097" y="240030"/>
                </a:lnTo>
                <a:lnTo>
                  <a:pt x="99028" y="208280"/>
                </a:lnTo>
                <a:lnTo>
                  <a:pt x="81835" y="175259"/>
                </a:lnTo>
                <a:lnTo>
                  <a:pt x="82169" y="168909"/>
                </a:lnTo>
                <a:lnTo>
                  <a:pt x="84312" y="162559"/>
                </a:lnTo>
                <a:lnTo>
                  <a:pt x="88264" y="157480"/>
                </a:lnTo>
                <a:lnTo>
                  <a:pt x="99054" y="151130"/>
                </a:lnTo>
                <a:lnTo>
                  <a:pt x="133746" y="151130"/>
                </a:lnTo>
                <a:lnTo>
                  <a:pt x="132314" y="149859"/>
                </a:lnTo>
                <a:lnTo>
                  <a:pt x="113188" y="140970"/>
                </a:lnTo>
                <a:close/>
              </a:path>
              <a:path w="322579" h="332739">
                <a:moveTo>
                  <a:pt x="133746" y="151130"/>
                </a:moveTo>
                <a:lnTo>
                  <a:pt x="99054" y="151130"/>
                </a:lnTo>
                <a:lnTo>
                  <a:pt x="112379" y="152400"/>
                </a:lnTo>
                <a:lnTo>
                  <a:pt x="128252" y="161290"/>
                </a:lnTo>
                <a:lnTo>
                  <a:pt x="146685" y="177800"/>
                </a:lnTo>
                <a:lnTo>
                  <a:pt x="152781" y="184150"/>
                </a:lnTo>
                <a:lnTo>
                  <a:pt x="157861" y="189230"/>
                </a:lnTo>
                <a:lnTo>
                  <a:pt x="165735" y="200659"/>
                </a:lnTo>
                <a:lnTo>
                  <a:pt x="168528" y="205740"/>
                </a:lnTo>
                <a:lnTo>
                  <a:pt x="171576" y="215900"/>
                </a:lnTo>
                <a:lnTo>
                  <a:pt x="172085" y="220980"/>
                </a:lnTo>
                <a:lnTo>
                  <a:pt x="171196" y="224790"/>
                </a:lnTo>
                <a:lnTo>
                  <a:pt x="170434" y="228600"/>
                </a:lnTo>
                <a:lnTo>
                  <a:pt x="168528" y="232409"/>
                </a:lnTo>
                <a:lnTo>
                  <a:pt x="165353" y="234950"/>
                </a:lnTo>
                <a:lnTo>
                  <a:pt x="160188" y="238759"/>
                </a:lnTo>
                <a:lnTo>
                  <a:pt x="154416" y="241300"/>
                </a:lnTo>
                <a:lnTo>
                  <a:pt x="172720" y="241300"/>
                </a:lnTo>
                <a:lnTo>
                  <a:pt x="175767" y="238759"/>
                </a:lnTo>
                <a:lnTo>
                  <a:pt x="178815" y="233680"/>
                </a:lnTo>
                <a:lnTo>
                  <a:pt x="181863" y="222250"/>
                </a:lnTo>
                <a:lnTo>
                  <a:pt x="181863" y="215900"/>
                </a:lnTo>
                <a:lnTo>
                  <a:pt x="167977" y="185420"/>
                </a:lnTo>
                <a:lnTo>
                  <a:pt x="163829" y="179070"/>
                </a:lnTo>
                <a:lnTo>
                  <a:pt x="159111" y="173990"/>
                </a:lnTo>
                <a:lnTo>
                  <a:pt x="153797" y="168909"/>
                </a:lnTo>
                <a:lnTo>
                  <a:pt x="133746" y="151130"/>
                </a:lnTo>
                <a:close/>
              </a:path>
              <a:path w="322579" h="332739">
                <a:moveTo>
                  <a:pt x="236474" y="125730"/>
                </a:moveTo>
                <a:lnTo>
                  <a:pt x="216281" y="125730"/>
                </a:lnTo>
                <a:lnTo>
                  <a:pt x="223138" y="128269"/>
                </a:lnTo>
                <a:lnTo>
                  <a:pt x="229235" y="134620"/>
                </a:lnTo>
                <a:lnTo>
                  <a:pt x="232537" y="138430"/>
                </a:lnTo>
                <a:lnTo>
                  <a:pt x="234696" y="140970"/>
                </a:lnTo>
                <a:lnTo>
                  <a:pt x="236982" y="148590"/>
                </a:lnTo>
                <a:lnTo>
                  <a:pt x="237236" y="152400"/>
                </a:lnTo>
                <a:lnTo>
                  <a:pt x="236220" y="158750"/>
                </a:lnTo>
                <a:lnTo>
                  <a:pt x="235076" y="162559"/>
                </a:lnTo>
                <a:lnTo>
                  <a:pt x="231266" y="168909"/>
                </a:lnTo>
                <a:lnTo>
                  <a:pt x="228981" y="171450"/>
                </a:lnTo>
                <a:lnTo>
                  <a:pt x="226187" y="173990"/>
                </a:lnTo>
                <a:lnTo>
                  <a:pt x="220757" y="179070"/>
                </a:lnTo>
                <a:lnTo>
                  <a:pt x="214566" y="182880"/>
                </a:lnTo>
                <a:lnTo>
                  <a:pt x="207613" y="185420"/>
                </a:lnTo>
                <a:lnTo>
                  <a:pt x="199898" y="187959"/>
                </a:lnTo>
                <a:lnTo>
                  <a:pt x="208534" y="196850"/>
                </a:lnTo>
                <a:lnTo>
                  <a:pt x="240157" y="172720"/>
                </a:lnTo>
                <a:lnTo>
                  <a:pt x="242697" y="168909"/>
                </a:lnTo>
                <a:lnTo>
                  <a:pt x="245110" y="163830"/>
                </a:lnTo>
                <a:lnTo>
                  <a:pt x="246634" y="158750"/>
                </a:lnTo>
                <a:lnTo>
                  <a:pt x="247650" y="148590"/>
                </a:lnTo>
                <a:lnTo>
                  <a:pt x="247014" y="143509"/>
                </a:lnTo>
                <a:lnTo>
                  <a:pt x="245363" y="139700"/>
                </a:lnTo>
                <a:lnTo>
                  <a:pt x="243586" y="134620"/>
                </a:lnTo>
                <a:lnTo>
                  <a:pt x="240664" y="129540"/>
                </a:lnTo>
                <a:lnTo>
                  <a:pt x="236474" y="125730"/>
                </a:lnTo>
                <a:close/>
              </a:path>
              <a:path w="322579" h="332739">
                <a:moveTo>
                  <a:pt x="190841" y="86360"/>
                </a:moveTo>
                <a:lnTo>
                  <a:pt x="172338" y="86360"/>
                </a:lnTo>
                <a:lnTo>
                  <a:pt x="177800" y="88900"/>
                </a:lnTo>
                <a:lnTo>
                  <a:pt x="183007" y="95250"/>
                </a:lnTo>
                <a:lnTo>
                  <a:pt x="188722" y="100330"/>
                </a:lnTo>
                <a:lnTo>
                  <a:pt x="191262" y="106680"/>
                </a:lnTo>
                <a:lnTo>
                  <a:pt x="189484" y="120650"/>
                </a:lnTo>
                <a:lnTo>
                  <a:pt x="185292" y="128269"/>
                </a:lnTo>
                <a:lnTo>
                  <a:pt x="171196" y="142240"/>
                </a:lnTo>
                <a:lnTo>
                  <a:pt x="178053" y="148590"/>
                </a:lnTo>
                <a:lnTo>
                  <a:pt x="185038" y="142240"/>
                </a:lnTo>
                <a:lnTo>
                  <a:pt x="191252" y="135890"/>
                </a:lnTo>
                <a:lnTo>
                  <a:pt x="197310" y="132080"/>
                </a:lnTo>
                <a:lnTo>
                  <a:pt x="203201" y="128269"/>
                </a:lnTo>
                <a:lnTo>
                  <a:pt x="208914" y="127000"/>
                </a:lnTo>
                <a:lnTo>
                  <a:pt x="216281" y="125730"/>
                </a:lnTo>
                <a:lnTo>
                  <a:pt x="236474" y="125730"/>
                </a:lnTo>
                <a:lnTo>
                  <a:pt x="235458" y="124460"/>
                </a:lnTo>
                <a:lnTo>
                  <a:pt x="194183" y="124460"/>
                </a:lnTo>
                <a:lnTo>
                  <a:pt x="198586" y="113030"/>
                </a:lnTo>
                <a:lnTo>
                  <a:pt x="199215" y="102869"/>
                </a:lnTo>
                <a:lnTo>
                  <a:pt x="196058" y="93980"/>
                </a:lnTo>
                <a:lnTo>
                  <a:pt x="190841" y="86360"/>
                </a:lnTo>
                <a:close/>
              </a:path>
              <a:path w="322579" h="332739">
                <a:moveTo>
                  <a:pt x="222885" y="116840"/>
                </a:moveTo>
                <a:lnTo>
                  <a:pt x="208279" y="116840"/>
                </a:lnTo>
                <a:lnTo>
                  <a:pt x="204724" y="119380"/>
                </a:lnTo>
                <a:lnTo>
                  <a:pt x="201040" y="120650"/>
                </a:lnTo>
                <a:lnTo>
                  <a:pt x="197738" y="121919"/>
                </a:lnTo>
                <a:lnTo>
                  <a:pt x="194437" y="124460"/>
                </a:lnTo>
                <a:lnTo>
                  <a:pt x="235458" y="124460"/>
                </a:lnTo>
                <a:lnTo>
                  <a:pt x="233425" y="121919"/>
                </a:lnTo>
                <a:lnTo>
                  <a:pt x="229997" y="120650"/>
                </a:lnTo>
                <a:lnTo>
                  <a:pt x="222885" y="116840"/>
                </a:lnTo>
                <a:close/>
              </a:path>
              <a:path w="322579" h="332739">
                <a:moveTo>
                  <a:pt x="170307" y="74930"/>
                </a:moveTo>
                <a:lnTo>
                  <a:pt x="162433" y="76200"/>
                </a:lnTo>
                <a:lnTo>
                  <a:pt x="158623" y="77469"/>
                </a:lnTo>
                <a:lnTo>
                  <a:pt x="154939" y="80010"/>
                </a:lnTo>
                <a:lnTo>
                  <a:pt x="151129" y="81280"/>
                </a:lnTo>
                <a:lnTo>
                  <a:pt x="147700" y="83819"/>
                </a:lnTo>
                <a:lnTo>
                  <a:pt x="144652" y="87630"/>
                </a:lnTo>
                <a:lnTo>
                  <a:pt x="140037" y="92710"/>
                </a:lnTo>
                <a:lnTo>
                  <a:pt x="136112" y="97790"/>
                </a:lnTo>
                <a:lnTo>
                  <a:pt x="132901" y="104140"/>
                </a:lnTo>
                <a:lnTo>
                  <a:pt x="130428" y="111760"/>
                </a:lnTo>
                <a:lnTo>
                  <a:pt x="138429" y="119380"/>
                </a:lnTo>
                <a:lnTo>
                  <a:pt x="140073" y="111760"/>
                </a:lnTo>
                <a:lnTo>
                  <a:pt x="142525" y="106680"/>
                </a:lnTo>
                <a:lnTo>
                  <a:pt x="172338" y="86360"/>
                </a:lnTo>
                <a:lnTo>
                  <a:pt x="190841" y="86360"/>
                </a:lnTo>
                <a:lnTo>
                  <a:pt x="189102" y="83819"/>
                </a:lnTo>
                <a:lnTo>
                  <a:pt x="185674" y="81280"/>
                </a:lnTo>
                <a:lnTo>
                  <a:pt x="181990" y="78740"/>
                </a:lnTo>
                <a:lnTo>
                  <a:pt x="174116" y="76200"/>
                </a:lnTo>
                <a:lnTo>
                  <a:pt x="170307" y="74930"/>
                </a:lnTo>
                <a:close/>
              </a:path>
              <a:path w="322579" h="332739">
                <a:moveTo>
                  <a:pt x="234314" y="0"/>
                </a:moveTo>
                <a:lnTo>
                  <a:pt x="225933" y="8890"/>
                </a:lnTo>
                <a:lnTo>
                  <a:pt x="228346" y="15240"/>
                </a:lnTo>
                <a:lnTo>
                  <a:pt x="230504" y="22860"/>
                </a:lnTo>
                <a:lnTo>
                  <a:pt x="238841" y="63500"/>
                </a:lnTo>
                <a:lnTo>
                  <a:pt x="239855" y="69850"/>
                </a:lnTo>
                <a:lnTo>
                  <a:pt x="243966" y="109219"/>
                </a:lnTo>
                <a:lnTo>
                  <a:pt x="251078" y="116840"/>
                </a:lnTo>
                <a:lnTo>
                  <a:pt x="267538" y="100330"/>
                </a:lnTo>
                <a:lnTo>
                  <a:pt x="252857" y="100330"/>
                </a:lnTo>
                <a:lnTo>
                  <a:pt x="252475" y="95250"/>
                </a:lnTo>
                <a:lnTo>
                  <a:pt x="251840" y="90169"/>
                </a:lnTo>
                <a:lnTo>
                  <a:pt x="250571" y="78740"/>
                </a:lnTo>
                <a:lnTo>
                  <a:pt x="249809" y="72390"/>
                </a:lnTo>
                <a:lnTo>
                  <a:pt x="248665" y="66040"/>
                </a:lnTo>
                <a:lnTo>
                  <a:pt x="247650" y="59690"/>
                </a:lnTo>
                <a:lnTo>
                  <a:pt x="246379" y="52069"/>
                </a:lnTo>
                <a:lnTo>
                  <a:pt x="244856" y="44450"/>
                </a:lnTo>
                <a:lnTo>
                  <a:pt x="243204" y="36830"/>
                </a:lnTo>
                <a:lnTo>
                  <a:pt x="241426" y="29210"/>
                </a:lnTo>
                <a:lnTo>
                  <a:pt x="239140" y="20319"/>
                </a:lnTo>
                <a:lnTo>
                  <a:pt x="254505" y="20319"/>
                </a:lnTo>
                <a:lnTo>
                  <a:pt x="234314" y="0"/>
                </a:lnTo>
                <a:close/>
              </a:path>
              <a:path w="322579" h="332739">
                <a:moveTo>
                  <a:pt x="254505" y="20319"/>
                </a:moveTo>
                <a:lnTo>
                  <a:pt x="239140" y="20319"/>
                </a:lnTo>
                <a:lnTo>
                  <a:pt x="285750" y="67310"/>
                </a:lnTo>
                <a:lnTo>
                  <a:pt x="252857" y="100330"/>
                </a:lnTo>
                <a:lnTo>
                  <a:pt x="267538" y="100330"/>
                </a:lnTo>
                <a:lnTo>
                  <a:pt x="292862" y="74930"/>
                </a:lnTo>
                <a:lnTo>
                  <a:pt x="308445" y="74930"/>
                </a:lnTo>
                <a:lnTo>
                  <a:pt x="300736" y="67310"/>
                </a:lnTo>
                <a:lnTo>
                  <a:pt x="308217" y="59690"/>
                </a:lnTo>
                <a:lnTo>
                  <a:pt x="293624" y="59690"/>
                </a:lnTo>
                <a:lnTo>
                  <a:pt x="254505" y="20319"/>
                </a:lnTo>
                <a:close/>
              </a:path>
              <a:path w="322579" h="332739">
                <a:moveTo>
                  <a:pt x="308445" y="74930"/>
                </a:moveTo>
                <a:lnTo>
                  <a:pt x="292862" y="74930"/>
                </a:lnTo>
                <a:lnTo>
                  <a:pt x="314833" y="96519"/>
                </a:lnTo>
                <a:lnTo>
                  <a:pt x="322579" y="88900"/>
                </a:lnTo>
                <a:lnTo>
                  <a:pt x="308445" y="74930"/>
                </a:lnTo>
                <a:close/>
              </a:path>
              <a:path w="322579" h="332739">
                <a:moveTo>
                  <a:pt x="307339" y="45719"/>
                </a:moveTo>
                <a:lnTo>
                  <a:pt x="293624" y="59690"/>
                </a:lnTo>
                <a:lnTo>
                  <a:pt x="308217" y="59690"/>
                </a:lnTo>
                <a:lnTo>
                  <a:pt x="314451" y="53340"/>
                </a:lnTo>
                <a:lnTo>
                  <a:pt x="307339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113779" y="5480164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44323" y="208279"/>
                </a:moveTo>
                <a:lnTo>
                  <a:pt x="36830" y="208279"/>
                </a:lnTo>
                <a:lnTo>
                  <a:pt x="25781" y="212089"/>
                </a:lnTo>
                <a:lnTo>
                  <a:pt x="22225" y="213359"/>
                </a:lnTo>
                <a:lnTo>
                  <a:pt x="18923" y="215899"/>
                </a:lnTo>
                <a:lnTo>
                  <a:pt x="18034" y="217169"/>
                </a:lnTo>
                <a:lnTo>
                  <a:pt x="17272" y="217169"/>
                </a:lnTo>
                <a:lnTo>
                  <a:pt x="15748" y="218439"/>
                </a:lnTo>
                <a:lnTo>
                  <a:pt x="14986" y="219709"/>
                </a:lnTo>
                <a:lnTo>
                  <a:pt x="40005" y="219709"/>
                </a:lnTo>
                <a:lnTo>
                  <a:pt x="43053" y="220979"/>
                </a:lnTo>
                <a:lnTo>
                  <a:pt x="45974" y="222249"/>
                </a:lnTo>
                <a:lnTo>
                  <a:pt x="49022" y="223519"/>
                </a:lnTo>
                <a:lnTo>
                  <a:pt x="51816" y="224789"/>
                </a:lnTo>
                <a:lnTo>
                  <a:pt x="54610" y="227329"/>
                </a:lnTo>
                <a:lnTo>
                  <a:pt x="57531" y="231139"/>
                </a:lnTo>
                <a:lnTo>
                  <a:pt x="59817" y="233679"/>
                </a:lnTo>
                <a:lnTo>
                  <a:pt x="61468" y="237489"/>
                </a:lnTo>
                <a:lnTo>
                  <a:pt x="62992" y="240029"/>
                </a:lnTo>
                <a:lnTo>
                  <a:pt x="64135" y="243839"/>
                </a:lnTo>
                <a:lnTo>
                  <a:pt x="64770" y="247649"/>
                </a:lnTo>
                <a:lnTo>
                  <a:pt x="65278" y="250189"/>
                </a:lnTo>
                <a:lnTo>
                  <a:pt x="65341" y="251459"/>
                </a:lnTo>
                <a:lnTo>
                  <a:pt x="65447" y="256539"/>
                </a:lnTo>
                <a:lnTo>
                  <a:pt x="65278" y="259079"/>
                </a:lnTo>
                <a:lnTo>
                  <a:pt x="64389" y="267969"/>
                </a:lnTo>
                <a:lnTo>
                  <a:pt x="62484" y="280669"/>
                </a:lnTo>
                <a:lnTo>
                  <a:pt x="61595" y="287019"/>
                </a:lnTo>
                <a:lnTo>
                  <a:pt x="60960" y="292099"/>
                </a:lnTo>
                <a:lnTo>
                  <a:pt x="60452" y="298449"/>
                </a:lnTo>
                <a:lnTo>
                  <a:pt x="60452" y="303529"/>
                </a:lnTo>
                <a:lnTo>
                  <a:pt x="60960" y="307339"/>
                </a:lnTo>
                <a:lnTo>
                  <a:pt x="61595" y="312419"/>
                </a:lnTo>
                <a:lnTo>
                  <a:pt x="62737" y="316229"/>
                </a:lnTo>
                <a:lnTo>
                  <a:pt x="64770" y="320039"/>
                </a:lnTo>
                <a:lnTo>
                  <a:pt x="66675" y="323849"/>
                </a:lnTo>
                <a:lnTo>
                  <a:pt x="69723" y="327659"/>
                </a:lnTo>
                <a:lnTo>
                  <a:pt x="73660" y="331469"/>
                </a:lnTo>
                <a:lnTo>
                  <a:pt x="77850" y="335279"/>
                </a:lnTo>
                <a:lnTo>
                  <a:pt x="93165" y="320039"/>
                </a:lnTo>
                <a:lnTo>
                  <a:pt x="78359" y="320039"/>
                </a:lnTo>
                <a:lnTo>
                  <a:pt x="76835" y="317499"/>
                </a:lnTo>
                <a:lnTo>
                  <a:pt x="76327" y="317499"/>
                </a:lnTo>
                <a:lnTo>
                  <a:pt x="75946" y="316229"/>
                </a:lnTo>
                <a:lnTo>
                  <a:pt x="74041" y="313689"/>
                </a:lnTo>
                <a:lnTo>
                  <a:pt x="72644" y="311149"/>
                </a:lnTo>
                <a:lnTo>
                  <a:pt x="70866" y="306069"/>
                </a:lnTo>
                <a:lnTo>
                  <a:pt x="70358" y="303529"/>
                </a:lnTo>
                <a:lnTo>
                  <a:pt x="70104" y="295909"/>
                </a:lnTo>
                <a:lnTo>
                  <a:pt x="70358" y="292099"/>
                </a:lnTo>
                <a:lnTo>
                  <a:pt x="72262" y="278129"/>
                </a:lnTo>
                <a:lnTo>
                  <a:pt x="74168" y="266699"/>
                </a:lnTo>
                <a:lnTo>
                  <a:pt x="74803" y="261619"/>
                </a:lnTo>
                <a:lnTo>
                  <a:pt x="75057" y="256539"/>
                </a:lnTo>
                <a:lnTo>
                  <a:pt x="75342" y="252729"/>
                </a:lnTo>
                <a:lnTo>
                  <a:pt x="75311" y="247649"/>
                </a:lnTo>
                <a:lnTo>
                  <a:pt x="55118" y="213359"/>
                </a:lnTo>
                <a:lnTo>
                  <a:pt x="51562" y="212089"/>
                </a:lnTo>
                <a:lnTo>
                  <a:pt x="47879" y="209549"/>
                </a:lnTo>
                <a:lnTo>
                  <a:pt x="44323" y="208279"/>
                </a:lnTo>
                <a:close/>
              </a:path>
              <a:path w="317500" h="335279">
                <a:moveTo>
                  <a:pt x="123062" y="276859"/>
                </a:moveTo>
                <a:lnTo>
                  <a:pt x="79121" y="320039"/>
                </a:lnTo>
                <a:lnTo>
                  <a:pt x="93165" y="320039"/>
                </a:lnTo>
                <a:lnTo>
                  <a:pt x="130175" y="283209"/>
                </a:lnTo>
                <a:lnTo>
                  <a:pt x="123062" y="276859"/>
                </a:lnTo>
                <a:close/>
              </a:path>
              <a:path w="317500" h="335279">
                <a:moveTo>
                  <a:pt x="34036" y="219709"/>
                </a:moveTo>
                <a:lnTo>
                  <a:pt x="14224" y="219709"/>
                </a:lnTo>
                <a:lnTo>
                  <a:pt x="9652" y="224789"/>
                </a:lnTo>
                <a:lnTo>
                  <a:pt x="0" y="251459"/>
                </a:lnTo>
                <a:lnTo>
                  <a:pt x="8762" y="260349"/>
                </a:lnTo>
                <a:lnTo>
                  <a:pt x="8762" y="253999"/>
                </a:lnTo>
                <a:lnTo>
                  <a:pt x="9779" y="247649"/>
                </a:lnTo>
                <a:lnTo>
                  <a:pt x="13335" y="236219"/>
                </a:lnTo>
                <a:lnTo>
                  <a:pt x="16129" y="232409"/>
                </a:lnTo>
                <a:lnTo>
                  <a:pt x="20066" y="228599"/>
                </a:lnTo>
                <a:lnTo>
                  <a:pt x="22606" y="224789"/>
                </a:lnTo>
                <a:lnTo>
                  <a:pt x="28194" y="222249"/>
                </a:lnTo>
                <a:lnTo>
                  <a:pt x="34036" y="219709"/>
                </a:lnTo>
                <a:close/>
              </a:path>
              <a:path w="317500" h="335279">
                <a:moveTo>
                  <a:pt x="113125" y="143509"/>
                </a:moveTo>
                <a:lnTo>
                  <a:pt x="96341" y="143509"/>
                </a:lnTo>
                <a:lnTo>
                  <a:pt x="81915" y="152399"/>
                </a:lnTo>
                <a:lnTo>
                  <a:pt x="76051" y="160019"/>
                </a:lnTo>
                <a:lnTo>
                  <a:pt x="72532" y="167639"/>
                </a:lnTo>
                <a:lnTo>
                  <a:pt x="71324" y="176529"/>
                </a:lnTo>
                <a:lnTo>
                  <a:pt x="72390" y="185419"/>
                </a:lnTo>
                <a:lnTo>
                  <a:pt x="100457" y="228599"/>
                </a:lnTo>
                <a:lnTo>
                  <a:pt x="105818" y="233679"/>
                </a:lnTo>
                <a:lnTo>
                  <a:pt x="111061" y="238759"/>
                </a:lnTo>
                <a:lnTo>
                  <a:pt x="116208" y="242569"/>
                </a:lnTo>
                <a:lnTo>
                  <a:pt x="121285" y="246379"/>
                </a:lnTo>
                <a:lnTo>
                  <a:pt x="127889" y="250189"/>
                </a:lnTo>
                <a:lnTo>
                  <a:pt x="134239" y="252729"/>
                </a:lnTo>
                <a:lnTo>
                  <a:pt x="146177" y="255269"/>
                </a:lnTo>
                <a:lnTo>
                  <a:pt x="151765" y="255269"/>
                </a:lnTo>
                <a:lnTo>
                  <a:pt x="162306" y="252729"/>
                </a:lnTo>
                <a:lnTo>
                  <a:pt x="167005" y="250189"/>
                </a:lnTo>
                <a:lnTo>
                  <a:pt x="171196" y="245109"/>
                </a:lnTo>
                <a:lnTo>
                  <a:pt x="172720" y="243839"/>
                </a:lnTo>
                <a:lnTo>
                  <a:pt x="147974" y="243839"/>
                </a:lnTo>
                <a:lnTo>
                  <a:pt x="140970" y="242569"/>
                </a:lnTo>
                <a:lnTo>
                  <a:pt x="99008" y="210819"/>
                </a:lnTo>
                <a:lnTo>
                  <a:pt x="81710" y="177799"/>
                </a:lnTo>
                <a:lnTo>
                  <a:pt x="82057" y="171449"/>
                </a:lnTo>
                <a:lnTo>
                  <a:pt x="84238" y="165099"/>
                </a:lnTo>
                <a:lnTo>
                  <a:pt x="88265" y="160019"/>
                </a:lnTo>
                <a:lnTo>
                  <a:pt x="99052" y="153669"/>
                </a:lnTo>
                <a:lnTo>
                  <a:pt x="133671" y="153669"/>
                </a:lnTo>
                <a:lnTo>
                  <a:pt x="132242" y="152399"/>
                </a:lnTo>
                <a:lnTo>
                  <a:pt x="113125" y="143509"/>
                </a:lnTo>
                <a:close/>
              </a:path>
              <a:path w="317500" h="335279">
                <a:moveTo>
                  <a:pt x="133671" y="153669"/>
                </a:moveTo>
                <a:lnTo>
                  <a:pt x="99052" y="153669"/>
                </a:lnTo>
                <a:lnTo>
                  <a:pt x="112363" y="154939"/>
                </a:lnTo>
                <a:lnTo>
                  <a:pt x="128198" y="163829"/>
                </a:lnTo>
                <a:lnTo>
                  <a:pt x="146558" y="180339"/>
                </a:lnTo>
                <a:lnTo>
                  <a:pt x="152781" y="186689"/>
                </a:lnTo>
                <a:lnTo>
                  <a:pt x="157861" y="191769"/>
                </a:lnTo>
                <a:lnTo>
                  <a:pt x="161798" y="198119"/>
                </a:lnTo>
                <a:lnTo>
                  <a:pt x="165608" y="203199"/>
                </a:lnTo>
                <a:lnTo>
                  <a:pt x="168402" y="208279"/>
                </a:lnTo>
                <a:lnTo>
                  <a:pt x="170053" y="213359"/>
                </a:lnTo>
                <a:lnTo>
                  <a:pt x="171577" y="218439"/>
                </a:lnTo>
                <a:lnTo>
                  <a:pt x="171958" y="223519"/>
                </a:lnTo>
                <a:lnTo>
                  <a:pt x="170434" y="231139"/>
                </a:lnTo>
                <a:lnTo>
                  <a:pt x="168402" y="234949"/>
                </a:lnTo>
                <a:lnTo>
                  <a:pt x="165227" y="237489"/>
                </a:lnTo>
                <a:lnTo>
                  <a:pt x="160079" y="241299"/>
                </a:lnTo>
                <a:lnTo>
                  <a:pt x="154336" y="243839"/>
                </a:lnTo>
                <a:lnTo>
                  <a:pt x="172720" y="243839"/>
                </a:lnTo>
                <a:lnTo>
                  <a:pt x="175768" y="241299"/>
                </a:lnTo>
                <a:lnTo>
                  <a:pt x="178689" y="236219"/>
                </a:lnTo>
                <a:lnTo>
                  <a:pt x="180212" y="229869"/>
                </a:lnTo>
                <a:lnTo>
                  <a:pt x="181864" y="224789"/>
                </a:lnTo>
                <a:lnTo>
                  <a:pt x="181864" y="218439"/>
                </a:lnTo>
                <a:lnTo>
                  <a:pt x="180340" y="212089"/>
                </a:lnTo>
                <a:lnTo>
                  <a:pt x="178943" y="205739"/>
                </a:lnTo>
                <a:lnTo>
                  <a:pt x="176022" y="199389"/>
                </a:lnTo>
                <a:lnTo>
                  <a:pt x="171577" y="193039"/>
                </a:lnTo>
                <a:lnTo>
                  <a:pt x="167957" y="187959"/>
                </a:lnTo>
                <a:lnTo>
                  <a:pt x="163766" y="181609"/>
                </a:lnTo>
                <a:lnTo>
                  <a:pt x="159004" y="176529"/>
                </a:lnTo>
                <a:lnTo>
                  <a:pt x="153670" y="171449"/>
                </a:lnTo>
                <a:lnTo>
                  <a:pt x="133671" y="153669"/>
                </a:lnTo>
                <a:close/>
              </a:path>
              <a:path w="317500" h="335279">
                <a:moveTo>
                  <a:pt x="236474" y="128269"/>
                </a:moveTo>
                <a:lnTo>
                  <a:pt x="216281" y="128269"/>
                </a:lnTo>
                <a:lnTo>
                  <a:pt x="223012" y="130809"/>
                </a:lnTo>
                <a:lnTo>
                  <a:pt x="229235" y="137159"/>
                </a:lnTo>
                <a:lnTo>
                  <a:pt x="232410" y="140969"/>
                </a:lnTo>
                <a:lnTo>
                  <a:pt x="234569" y="143509"/>
                </a:lnTo>
                <a:lnTo>
                  <a:pt x="236855" y="151129"/>
                </a:lnTo>
                <a:lnTo>
                  <a:pt x="214471" y="185419"/>
                </a:lnTo>
                <a:lnTo>
                  <a:pt x="199898" y="190499"/>
                </a:lnTo>
                <a:lnTo>
                  <a:pt x="208534" y="199389"/>
                </a:lnTo>
                <a:lnTo>
                  <a:pt x="240157" y="175259"/>
                </a:lnTo>
                <a:lnTo>
                  <a:pt x="247523" y="151129"/>
                </a:lnTo>
                <a:lnTo>
                  <a:pt x="247015" y="146049"/>
                </a:lnTo>
                <a:lnTo>
                  <a:pt x="245237" y="142239"/>
                </a:lnTo>
                <a:lnTo>
                  <a:pt x="243586" y="137159"/>
                </a:lnTo>
                <a:lnTo>
                  <a:pt x="240665" y="132079"/>
                </a:lnTo>
                <a:lnTo>
                  <a:pt x="236474" y="128269"/>
                </a:lnTo>
                <a:close/>
              </a:path>
              <a:path w="317500" h="335279">
                <a:moveTo>
                  <a:pt x="190088" y="88900"/>
                </a:moveTo>
                <a:lnTo>
                  <a:pt x="172339" y="88900"/>
                </a:lnTo>
                <a:lnTo>
                  <a:pt x="177673" y="91439"/>
                </a:lnTo>
                <a:lnTo>
                  <a:pt x="188722" y="102869"/>
                </a:lnTo>
                <a:lnTo>
                  <a:pt x="191135" y="109219"/>
                </a:lnTo>
                <a:lnTo>
                  <a:pt x="189484" y="123189"/>
                </a:lnTo>
                <a:lnTo>
                  <a:pt x="185293" y="130809"/>
                </a:lnTo>
                <a:lnTo>
                  <a:pt x="171196" y="144779"/>
                </a:lnTo>
                <a:lnTo>
                  <a:pt x="177927" y="151129"/>
                </a:lnTo>
                <a:lnTo>
                  <a:pt x="185039" y="144779"/>
                </a:lnTo>
                <a:lnTo>
                  <a:pt x="191232" y="138429"/>
                </a:lnTo>
                <a:lnTo>
                  <a:pt x="197246" y="134619"/>
                </a:lnTo>
                <a:lnTo>
                  <a:pt x="203094" y="130809"/>
                </a:lnTo>
                <a:lnTo>
                  <a:pt x="208787" y="129539"/>
                </a:lnTo>
                <a:lnTo>
                  <a:pt x="216281" y="128269"/>
                </a:lnTo>
                <a:lnTo>
                  <a:pt x="236474" y="128269"/>
                </a:lnTo>
                <a:lnTo>
                  <a:pt x="235415" y="127000"/>
                </a:lnTo>
                <a:lnTo>
                  <a:pt x="194183" y="127000"/>
                </a:lnTo>
                <a:lnTo>
                  <a:pt x="198568" y="115569"/>
                </a:lnTo>
                <a:lnTo>
                  <a:pt x="199167" y="105409"/>
                </a:lnTo>
                <a:lnTo>
                  <a:pt x="196004" y="96519"/>
                </a:lnTo>
                <a:lnTo>
                  <a:pt x="190088" y="88900"/>
                </a:lnTo>
                <a:close/>
              </a:path>
              <a:path w="317500" h="335279">
                <a:moveTo>
                  <a:pt x="222758" y="119379"/>
                </a:moveTo>
                <a:lnTo>
                  <a:pt x="208153" y="119379"/>
                </a:lnTo>
                <a:lnTo>
                  <a:pt x="201041" y="123189"/>
                </a:lnTo>
                <a:lnTo>
                  <a:pt x="197612" y="124459"/>
                </a:lnTo>
                <a:lnTo>
                  <a:pt x="194437" y="127000"/>
                </a:lnTo>
                <a:lnTo>
                  <a:pt x="235415" y="127000"/>
                </a:lnTo>
                <a:lnTo>
                  <a:pt x="233299" y="124459"/>
                </a:lnTo>
                <a:lnTo>
                  <a:pt x="229997" y="123189"/>
                </a:lnTo>
                <a:lnTo>
                  <a:pt x="226441" y="121919"/>
                </a:lnTo>
                <a:lnTo>
                  <a:pt x="222758" y="119379"/>
                </a:lnTo>
                <a:close/>
              </a:path>
              <a:path w="317500" h="335279">
                <a:moveTo>
                  <a:pt x="170180" y="77469"/>
                </a:moveTo>
                <a:lnTo>
                  <a:pt x="162433" y="78739"/>
                </a:lnTo>
                <a:lnTo>
                  <a:pt x="158623" y="80009"/>
                </a:lnTo>
                <a:lnTo>
                  <a:pt x="154812" y="82550"/>
                </a:lnTo>
                <a:lnTo>
                  <a:pt x="151130" y="83819"/>
                </a:lnTo>
                <a:lnTo>
                  <a:pt x="147700" y="86359"/>
                </a:lnTo>
                <a:lnTo>
                  <a:pt x="144525" y="90169"/>
                </a:lnTo>
                <a:lnTo>
                  <a:pt x="139930" y="95250"/>
                </a:lnTo>
                <a:lnTo>
                  <a:pt x="136048" y="100329"/>
                </a:lnTo>
                <a:lnTo>
                  <a:pt x="132881" y="106679"/>
                </a:lnTo>
                <a:lnTo>
                  <a:pt x="130429" y="114300"/>
                </a:lnTo>
                <a:lnTo>
                  <a:pt x="138303" y="121919"/>
                </a:lnTo>
                <a:lnTo>
                  <a:pt x="140017" y="114300"/>
                </a:lnTo>
                <a:lnTo>
                  <a:pt x="142494" y="107950"/>
                </a:lnTo>
                <a:lnTo>
                  <a:pt x="172339" y="88900"/>
                </a:lnTo>
                <a:lnTo>
                  <a:pt x="190088" y="88900"/>
                </a:lnTo>
                <a:lnTo>
                  <a:pt x="189103" y="87629"/>
                </a:lnTo>
                <a:lnTo>
                  <a:pt x="185547" y="83819"/>
                </a:lnTo>
                <a:lnTo>
                  <a:pt x="181864" y="81279"/>
                </a:lnTo>
                <a:lnTo>
                  <a:pt x="177927" y="80009"/>
                </a:lnTo>
                <a:lnTo>
                  <a:pt x="174117" y="78739"/>
                </a:lnTo>
                <a:lnTo>
                  <a:pt x="170180" y="77469"/>
                </a:lnTo>
                <a:close/>
              </a:path>
              <a:path w="317500" h="335279">
                <a:moveTo>
                  <a:pt x="238506" y="0"/>
                </a:moveTo>
                <a:lnTo>
                  <a:pt x="209550" y="36829"/>
                </a:lnTo>
                <a:lnTo>
                  <a:pt x="209296" y="44450"/>
                </a:lnTo>
                <a:lnTo>
                  <a:pt x="212090" y="58419"/>
                </a:lnTo>
                <a:lnTo>
                  <a:pt x="215137" y="67309"/>
                </a:lnTo>
                <a:lnTo>
                  <a:pt x="219837" y="74929"/>
                </a:lnTo>
                <a:lnTo>
                  <a:pt x="223571" y="80009"/>
                </a:lnTo>
                <a:lnTo>
                  <a:pt x="227901" y="86359"/>
                </a:lnTo>
                <a:lnTo>
                  <a:pt x="232802" y="92709"/>
                </a:lnTo>
                <a:lnTo>
                  <a:pt x="238252" y="97789"/>
                </a:lnTo>
                <a:lnTo>
                  <a:pt x="244729" y="104139"/>
                </a:lnTo>
                <a:lnTo>
                  <a:pt x="251079" y="109219"/>
                </a:lnTo>
                <a:lnTo>
                  <a:pt x="263525" y="116839"/>
                </a:lnTo>
                <a:lnTo>
                  <a:pt x="269494" y="119379"/>
                </a:lnTo>
                <a:lnTo>
                  <a:pt x="281050" y="121919"/>
                </a:lnTo>
                <a:lnTo>
                  <a:pt x="286512" y="121919"/>
                </a:lnTo>
                <a:lnTo>
                  <a:pt x="291592" y="119379"/>
                </a:lnTo>
                <a:lnTo>
                  <a:pt x="296799" y="118109"/>
                </a:lnTo>
                <a:lnTo>
                  <a:pt x="301498" y="115569"/>
                </a:lnTo>
                <a:lnTo>
                  <a:pt x="305689" y="111759"/>
                </a:lnTo>
                <a:lnTo>
                  <a:pt x="306673" y="110489"/>
                </a:lnTo>
                <a:lnTo>
                  <a:pt x="274955" y="110489"/>
                </a:lnTo>
                <a:lnTo>
                  <a:pt x="271145" y="109219"/>
                </a:lnTo>
                <a:lnTo>
                  <a:pt x="267462" y="106679"/>
                </a:lnTo>
                <a:lnTo>
                  <a:pt x="263652" y="105409"/>
                </a:lnTo>
                <a:lnTo>
                  <a:pt x="260223" y="102869"/>
                </a:lnTo>
                <a:lnTo>
                  <a:pt x="254508" y="96519"/>
                </a:lnTo>
                <a:lnTo>
                  <a:pt x="252475" y="93979"/>
                </a:lnTo>
                <a:lnTo>
                  <a:pt x="249682" y="87629"/>
                </a:lnTo>
                <a:lnTo>
                  <a:pt x="249428" y="86359"/>
                </a:lnTo>
                <a:lnTo>
                  <a:pt x="242950" y="86359"/>
                </a:lnTo>
                <a:lnTo>
                  <a:pt x="236855" y="80009"/>
                </a:lnTo>
                <a:lnTo>
                  <a:pt x="232029" y="73659"/>
                </a:lnTo>
                <a:lnTo>
                  <a:pt x="228346" y="67309"/>
                </a:lnTo>
                <a:lnTo>
                  <a:pt x="224536" y="62229"/>
                </a:lnTo>
                <a:lnTo>
                  <a:pt x="222123" y="55879"/>
                </a:lnTo>
                <a:lnTo>
                  <a:pt x="219583" y="43179"/>
                </a:lnTo>
                <a:lnTo>
                  <a:pt x="219710" y="38100"/>
                </a:lnTo>
                <a:lnTo>
                  <a:pt x="222504" y="27939"/>
                </a:lnTo>
                <a:lnTo>
                  <a:pt x="225298" y="22859"/>
                </a:lnTo>
                <a:lnTo>
                  <a:pt x="229489" y="19050"/>
                </a:lnTo>
                <a:lnTo>
                  <a:pt x="234187" y="13969"/>
                </a:lnTo>
                <a:lnTo>
                  <a:pt x="239903" y="10159"/>
                </a:lnTo>
                <a:lnTo>
                  <a:pt x="246380" y="8889"/>
                </a:lnTo>
                <a:lnTo>
                  <a:pt x="238506" y="0"/>
                </a:lnTo>
                <a:close/>
              </a:path>
              <a:path w="317500" h="335279">
                <a:moveTo>
                  <a:pt x="301836" y="53339"/>
                </a:moveTo>
                <a:lnTo>
                  <a:pt x="279146" y="53339"/>
                </a:lnTo>
                <a:lnTo>
                  <a:pt x="282702" y="54609"/>
                </a:lnTo>
                <a:lnTo>
                  <a:pt x="286131" y="55879"/>
                </a:lnTo>
                <a:lnTo>
                  <a:pt x="289687" y="58419"/>
                </a:lnTo>
                <a:lnTo>
                  <a:pt x="296291" y="63500"/>
                </a:lnTo>
                <a:lnTo>
                  <a:pt x="299466" y="67309"/>
                </a:lnTo>
                <a:lnTo>
                  <a:pt x="301752" y="69850"/>
                </a:lnTo>
                <a:lnTo>
                  <a:pt x="303530" y="73659"/>
                </a:lnTo>
                <a:lnTo>
                  <a:pt x="305181" y="77469"/>
                </a:lnTo>
                <a:lnTo>
                  <a:pt x="306197" y="81279"/>
                </a:lnTo>
                <a:lnTo>
                  <a:pt x="306603" y="86359"/>
                </a:lnTo>
                <a:lnTo>
                  <a:pt x="306578" y="88900"/>
                </a:lnTo>
                <a:lnTo>
                  <a:pt x="286131" y="110489"/>
                </a:lnTo>
                <a:lnTo>
                  <a:pt x="306673" y="110489"/>
                </a:lnTo>
                <a:lnTo>
                  <a:pt x="312547" y="102869"/>
                </a:lnTo>
                <a:lnTo>
                  <a:pt x="314325" y="97789"/>
                </a:lnTo>
                <a:lnTo>
                  <a:pt x="316230" y="93979"/>
                </a:lnTo>
                <a:lnTo>
                  <a:pt x="316992" y="88900"/>
                </a:lnTo>
                <a:lnTo>
                  <a:pt x="316738" y="83819"/>
                </a:lnTo>
                <a:lnTo>
                  <a:pt x="316611" y="78739"/>
                </a:lnTo>
                <a:lnTo>
                  <a:pt x="315341" y="73659"/>
                </a:lnTo>
                <a:lnTo>
                  <a:pt x="310769" y="63500"/>
                </a:lnTo>
                <a:lnTo>
                  <a:pt x="307467" y="58419"/>
                </a:lnTo>
                <a:lnTo>
                  <a:pt x="303149" y="54609"/>
                </a:lnTo>
                <a:lnTo>
                  <a:pt x="301836" y="53339"/>
                </a:lnTo>
                <a:close/>
              </a:path>
              <a:path w="317500" h="335279">
                <a:moveTo>
                  <a:pt x="281559" y="41909"/>
                </a:moveTo>
                <a:lnTo>
                  <a:pt x="267843" y="41909"/>
                </a:lnTo>
                <a:lnTo>
                  <a:pt x="263525" y="44450"/>
                </a:lnTo>
                <a:lnTo>
                  <a:pt x="259080" y="45719"/>
                </a:lnTo>
                <a:lnTo>
                  <a:pt x="241224" y="76200"/>
                </a:lnTo>
                <a:lnTo>
                  <a:pt x="243205" y="86359"/>
                </a:lnTo>
                <a:lnTo>
                  <a:pt x="249428" y="86359"/>
                </a:lnTo>
                <a:lnTo>
                  <a:pt x="248920" y="83819"/>
                </a:lnTo>
                <a:lnTo>
                  <a:pt x="248666" y="76200"/>
                </a:lnTo>
                <a:lnTo>
                  <a:pt x="249300" y="73659"/>
                </a:lnTo>
                <a:lnTo>
                  <a:pt x="250571" y="69850"/>
                </a:lnTo>
                <a:lnTo>
                  <a:pt x="251714" y="66039"/>
                </a:lnTo>
                <a:lnTo>
                  <a:pt x="253746" y="63500"/>
                </a:lnTo>
                <a:lnTo>
                  <a:pt x="259334" y="58419"/>
                </a:lnTo>
                <a:lnTo>
                  <a:pt x="262382" y="55879"/>
                </a:lnTo>
                <a:lnTo>
                  <a:pt x="268986" y="53339"/>
                </a:lnTo>
                <a:lnTo>
                  <a:pt x="301836" y="53339"/>
                </a:lnTo>
                <a:lnTo>
                  <a:pt x="299212" y="50800"/>
                </a:lnTo>
                <a:lnTo>
                  <a:pt x="295021" y="48259"/>
                </a:lnTo>
                <a:lnTo>
                  <a:pt x="290575" y="45719"/>
                </a:lnTo>
                <a:lnTo>
                  <a:pt x="286004" y="43179"/>
                </a:lnTo>
                <a:lnTo>
                  <a:pt x="281559" y="4190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707378" y="5490324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44196" y="198120"/>
                </a:moveTo>
                <a:lnTo>
                  <a:pt x="36829" y="198120"/>
                </a:lnTo>
                <a:lnTo>
                  <a:pt x="25780" y="201930"/>
                </a:lnTo>
                <a:lnTo>
                  <a:pt x="22225" y="203200"/>
                </a:lnTo>
                <a:lnTo>
                  <a:pt x="18796" y="205740"/>
                </a:lnTo>
                <a:lnTo>
                  <a:pt x="18033" y="207010"/>
                </a:lnTo>
                <a:lnTo>
                  <a:pt x="17272" y="207010"/>
                </a:lnTo>
                <a:lnTo>
                  <a:pt x="15748" y="208280"/>
                </a:lnTo>
                <a:lnTo>
                  <a:pt x="14986" y="209550"/>
                </a:lnTo>
                <a:lnTo>
                  <a:pt x="40004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6" y="214630"/>
                </a:lnTo>
                <a:lnTo>
                  <a:pt x="54610" y="217170"/>
                </a:lnTo>
                <a:lnTo>
                  <a:pt x="57530" y="220980"/>
                </a:lnTo>
                <a:lnTo>
                  <a:pt x="59817" y="223520"/>
                </a:lnTo>
                <a:lnTo>
                  <a:pt x="61341" y="227330"/>
                </a:lnTo>
                <a:lnTo>
                  <a:pt x="62992" y="229870"/>
                </a:lnTo>
                <a:lnTo>
                  <a:pt x="64135" y="233680"/>
                </a:lnTo>
                <a:lnTo>
                  <a:pt x="64643" y="237490"/>
                </a:lnTo>
                <a:lnTo>
                  <a:pt x="65277" y="240030"/>
                </a:lnTo>
                <a:lnTo>
                  <a:pt x="65404" y="245110"/>
                </a:lnTo>
                <a:lnTo>
                  <a:pt x="64897" y="252730"/>
                </a:lnTo>
                <a:lnTo>
                  <a:pt x="64389" y="257810"/>
                </a:lnTo>
                <a:lnTo>
                  <a:pt x="63626" y="262890"/>
                </a:lnTo>
                <a:lnTo>
                  <a:pt x="62356" y="270510"/>
                </a:lnTo>
                <a:lnTo>
                  <a:pt x="61595" y="276860"/>
                </a:lnTo>
                <a:lnTo>
                  <a:pt x="60325" y="288290"/>
                </a:lnTo>
                <a:lnTo>
                  <a:pt x="60325" y="293370"/>
                </a:lnTo>
                <a:lnTo>
                  <a:pt x="60960" y="297180"/>
                </a:lnTo>
                <a:lnTo>
                  <a:pt x="61468" y="302260"/>
                </a:lnTo>
                <a:lnTo>
                  <a:pt x="62738" y="306070"/>
                </a:lnTo>
                <a:lnTo>
                  <a:pt x="64770" y="309880"/>
                </a:lnTo>
                <a:lnTo>
                  <a:pt x="66675" y="313690"/>
                </a:lnTo>
                <a:lnTo>
                  <a:pt x="69596" y="317500"/>
                </a:lnTo>
                <a:lnTo>
                  <a:pt x="73532" y="321310"/>
                </a:lnTo>
                <a:lnTo>
                  <a:pt x="77850" y="325120"/>
                </a:lnTo>
                <a:lnTo>
                  <a:pt x="93128" y="309880"/>
                </a:lnTo>
                <a:lnTo>
                  <a:pt x="78358" y="309880"/>
                </a:lnTo>
                <a:lnTo>
                  <a:pt x="77724" y="308610"/>
                </a:lnTo>
                <a:lnTo>
                  <a:pt x="76707" y="307340"/>
                </a:lnTo>
                <a:lnTo>
                  <a:pt x="76326" y="307340"/>
                </a:lnTo>
                <a:lnTo>
                  <a:pt x="75946" y="306070"/>
                </a:lnTo>
                <a:lnTo>
                  <a:pt x="70103" y="285750"/>
                </a:lnTo>
                <a:lnTo>
                  <a:pt x="70357" y="281940"/>
                </a:lnTo>
                <a:lnTo>
                  <a:pt x="70866" y="278130"/>
                </a:lnTo>
                <a:lnTo>
                  <a:pt x="73151" y="261620"/>
                </a:lnTo>
                <a:lnTo>
                  <a:pt x="74168" y="256540"/>
                </a:lnTo>
                <a:lnTo>
                  <a:pt x="74675" y="251460"/>
                </a:lnTo>
                <a:lnTo>
                  <a:pt x="75342" y="242570"/>
                </a:lnTo>
                <a:lnTo>
                  <a:pt x="75353" y="240030"/>
                </a:lnTo>
                <a:lnTo>
                  <a:pt x="75183" y="237490"/>
                </a:lnTo>
                <a:lnTo>
                  <a:pt x="74549" y="232410"/>
                </a:lnTo>
                <a:lnTo>
                  <a:pt x="73787" y="228600"/>
                </a:lnTo>
                <a:lnTo>
                  <a:pt x="72390" y="224790"/>
                </a:lnTo>
                <a:lnTo>
                  <a:pt x="70485" y="220980"/>
                </a:lnTo>
                <a:lnTo>
                  <a:pt x="68452" y="215900"/>
                </a:lnTo>
                <a:lnTo>
                  <a:pt x="51435" y="201930"/>
                </a:lnTo>
                <a:lnTo>
                  <a:pt x="47878" y="199390"/>
                </a:lnTo>
                <a:lnTo>
                  <a:pt x="44196" y="198120"/>
                </a:lnTo>
                <a:close/>
              </a:path>
              <a:path w="317500" h="325120">
                <a:moveTo>
                  <a:pt x="123063" y="266700"/>
                </a:moveTo>
                <a:lnTo>
                  <a:pt x="79121" y="309880"/>
                </a:lnTo>
                <a:lnTo>
                  <a:pt x="93128" y="309880"/>
                </a:lnTo>
                <a:lnTo>
                  <a:pt x="130048" y="273050"/>
                </a:lnTo>
                <a:lnTo>
                  <a:pt x="123063" y="266700"/>
                </a:lnTo>
                <a:close/>
              </a:path>
              <a:path w="317500" h="325120">
                <a:moveTo>
                  <a:pt x="34036" y="209550"/>
                </a:moveTo>
                <a:lnTo>
                  <a:pt x="14224" y="209550"/>
                </a:lnTo>
                <a:lnTo>
                  <a:pt x="9651" y="214630"/>
                </a:lnTo>
                <a:lnTo>
                  <a:pt x="0" y="241300"/>
                </a:lnTo>
                <a:lnTo>
                  <a:pt x="8636" y="250190"/>
                </a:lnTo>
                <a:lnTo>
                  <a:pt x="8763" y="243840"/>
                </a:lnTo>
                <a:lnTo>
                  <a:pt x="9651" y="237490"/>
                </a:lnTo>
                <a:lnTo>
                  <a:pt x="13207" y="226060"/>
                </a:lnTo>
                <a:lnTo>
                  <a:pt x="16128" y="222250"/>
                </a:lnTo>
                <a:lnTo>
                  <a:pt x="20066" y="218440"/>
                </a:lnTo>
                <a:lnTo>
                  <a:pt x="22605" y="214630"/>
                </a:lnTo>
                <a:lnTo>
                  <a:pt x="25273" y="213360"/>
                </a:lnTo>
                <a:lnTo>
                  <a:pt x="34036" y="209550"/>
                </a:lnTo>
                <a:close/>
              </a:path>
              <a:path w="317500" h="325120">
                <a:moveTo>
                  <a:pt x="113061" y="133350"/>
                </a:moveTo>
                <a:lnTo>
                  <a:pt x="96269" y="133350"/>
                </a:lnTo>
                <a:lnTo>
                  <a:pt x="81788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90" y="175260"/>
                </a:lnTo>
                <a:lnTo>
                  <a:pt x="100456" y="218440"/>
                </a:lnTo>
                <a:lnTo>
                  <a:pt x="105763" y="223520"/>
                </a:lnTo>
                <a:lnTo>
                  <a:pt x="110998" y="228600"/>
                </a:lnTo>
                <a:lnTo>
                  <a:pt x="116137" y="232410"/>
                </a:lnTo>
                <a:lnTo>
                  <a:pt x="121157" y="236220"/>
                </a:lnTo>
                <a:lnTo>
                  <a:pt x="127889" y="240030"/>
                </a:lnTo>
                <a:lnTo>
                  <a:pt x="134239" y="242570"/>
                </a:lnTo>
                <a:lnTo>
                  <a:pt x="146176" y="245110"/>
                </a:lnTo>
                <a:lnTo>
                  <a:pt x="151765" y="245110"/>
                </a:lnTo>
                <a:lnTo>
                  <a:pt x="162178" y="242570"/>
                </a:lnTo>
                <a:lnTo>
                  <a:pt x="166877" y="240030"/>
                </a:lnTo>
                <a:lnTo>
                  <a:pt x="171196" y="234950"/>
                </a:lnTo>
                <a:lnTo>
                  <a:pt x="172677" y="233680"/>
                </a:lnTo>
                <a:lnTo>
                  <a:pt x="147921" y="233680"/>
                </a:lnTo>
                <a:lnTo>
                  <a:pt x="140970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5" y="149860"/>
                </a:lnTo>
                <a:lnTo>
                  <a:pt x="98980" y="143510"/>
                </a:lnTo>
                <a:lnTo>
                  <a:pt x="133619" y="143510"/>
                </a:lnTo>
                <a:lnTo>
                  <a:pt x="132187" y="142240"/>
                </a:lnTo>
                <a:lnTo>
                  <a:pt x="113061" y="133350"/>
                </a:lnTo>
                <a:close/>
              </a:path>
              <a:path w="317500" h="325120">
                <a:moveTo>
                  <a:pt x="133619" y="143510"/>
                </a:moveTo>
                <a:lnTo>
                  <a:pt x="98980" y="143510"/>
                </a:lnTo>
                <a:lnTo>
                  <a:pt x="112268" y="144780"/>
                </a:lnTo>
                <a:lnTo>
                  <a:pt x="128127" y="153670"/>
                </a:lnTo>
                <a:lnTo>
                  <a:pt x="146557" y="170180"/>
                </a:lnTo>
                <a:lnTo>
                  <a:pt x="152653" y="176530"/>
                </a:lnTo>
                <a:lnTo>
                  <a:pt x="157733" y="181610"/>
                </a:lnTo>
                <a:lnTo>
                  <a:pt x="165607" y="193040"/>
                </a:lnTo>
                <a:lnTo>
                  <a:pt x="168401" y="198120"/>
                </a:lnTo>
                <a:lnTo>
                  <a:pt x="169925" y="203200"/>
                </a:lnTo>
                <a:lnTo>
                  <a:pt x="171576" y="208280"/>
                </a:lnTo>
                <a:lnTo>
                  <a:pt x="154289" y="233680"/>
                </a:lnTo>
                <a:lnTo>
                  <a:pt x="172677" y="233680"/>
                </a:lnTo>
                <a:lnTo>
                  <a:pt x="175641" y="231140"/>
                </a:lnTo>
                <a:lnTo>
                  <a:pt x="178689" y="226060"/>
                </a:lnTo>
                <a:lnTo>
                  <a:pt x="181737" y="214630"/>
                </a:lnTo>
                <a:lnTo>
                  <a:pt x="181864" y="208280"/>
                </a:lnTo>
                <a:lnTo>
                  <a:pt x="180340" y="201930"/>
                </a:lnTo>
                <a:lnTo>
                  <a:pt x="178943" y="195580"/>
                </a:lnTo>
                <a:lnTo>
                  <a:pt x="175895" y="189230"/>
                </a:lnTo>
                <a:lnTo>
                  <a:pt x="167903" y="177800"/>
                </a:lnTo>
                <a:lnTo>
                  <a:pt x="163750" y="171450"/>
                </a:lnTo>
                <a:lnTo>
                  <a:pt x="159002" y="166370"/>
                </a:lnTo>
                <a:lnTo>
                  <a:pt x="153670" y="161290"/>
                </a:lnTo>
                <a:lnTo>
                  <a:pt x="133619" y="143510"/>
                </a:lnTo>
                <a:close/>
              </a:path>
              <a:path w="317500" h="325120">
                <a:moveTo>
                  <a:pt x="236474" y="118110"/>
                </a:moveTo>
                <a:lnTo>
                  <a:pt x="216153" y="118110"/>
                </a:lnTo>
                <a:lnTo>
                  <a:pt x="223012" y="120650"/>
                </a:lnTo>
                <a:lnTo>
                  <a:pt x="229107" y="127000"/>
                </a:lnTo>
                <a:lnTo>
                  <a:pt x="232410" y="130810"/>
                </a:lnTo>
                <a:lnTo>
                  <a:pt x="234569" y="133350"/>
                </a:lnTo>
                <a:lnTo>
                  <a:pt x="236854" y="140970"/>
                </a:lnTo>
                <a:lnTo>
                  <a:pt x="237108" y="144780"/>
                </a:lnTo>
                <a:lnTo>
                  <a:pt x="236600" y="147320"/>
                </a:lnTo>
                <a:lnTo>
                  <a:pt x="236220" y="151130"/>
                </a:lnTo>
                <a:lnTo>
                  <a:pt x="234950" y="154940"/>
                </a:lnTo>
                <a:lnTo>
                  <a:pt x="233045" y="157480"/>
                </a:lnTo>
                <a:lnTo>
                  <a:pt x="231267" y="161290"/>
                </a:lnTo>
                <a:lnTo>
                  <a:pt x="228853" y="163830"/>
                </a:lnTo>
                <a:lnTo>
                  <a:pt x="226060" y="166370"/>
                </a:lnTo>
                <a:lnTo>
                  <a:pt x="220630" y="171450"/>
                </a:lnTo>
                <a:lnTo>
                  <a:pt x="214439" y="175260"/>
                </a:lnTo>
                <a:lnTo>
                  <a:pt x="207486" y="177800"/>
                </a:lnTo>
                <a:lnTo>
                  <a:pt x="199771" y="180340"/>
                </a:lnTo>
                <a:lnTo>
                  <a:pt x="208406" y="189230"/>
                </a:lnTo>
                <a:lnTo>
                  <a:pt x="240029" y="165100"/>
                </a:lnTo>
                <a:lnTo>
                  <a:pt x="242570" y="161290"/>
                </a:lnTo>
                <a:lnTo>
                  <a:pt x="244982" y="156210"/>
                </a:lnTo>
                <a:lnTo>
                  <a:pt x="246506" y="151130"/>
                </a:lnTo>
                <a:lnTo>
                  <a:pt x="247523" y="140970"/>
                </a:lnTo>
                <a:lnTo>
                  <a:pt x="246888" y="135890"/>
                </a:lnTo>
                <a:lnTo>
                  <a:pt x="243586" y="127000"/>
                </a:lnTo>
                <a:lnTo>
                  <a:pt x="240665" y="121920"/>
                </a:lnTo>
                <a:lnTo>
                  <a:pt x="236474" y="118110"/>
                </a:lnTo>
                <a:close/>
              </a:path>
              <a:path w="317500" h="325120">
                <a:moveTo>
                  <a:pt x="189969" y="78740"/>
                </a:moveTo>
                <a:lnTo>
                  <a:pt x="172212" y="78740"/>
                </a:lnTo>
                <a:lnTo>
                  <a:pt x="177673" y="81280"/>
                </a:lnTo>
                <a:lnTo>
                  <a:pt x="182879" y="87630"/>
                </a:lnTo>
                <a:lnTo>
                  <a:pt x="188595" y="92710"/>
                </a:lnTo>
                <a:lnTo>
                  <a:pt x="191135" y="99060"/>
                </a:lnTo>
                <a:lnTo>
                  <a:pt x="190246" y="105410"/>
                </a:lnTo>
                <a:lnTo>
                  <a:pt x="189483" y="113030"/>
                </a:lnTo>
                <a:lnTo>
                  <a:pt x="185166" y="120650"/>
                </a:lnTo>
                <a:lnTo>
                  <a:pt x="171069" y="134620"/>
                </a:lnTo>
                <a:lnTo>
                  <a:pt x="177926" y="140970"/>
                </a:lnTo>
                <a:lnTo>
                  <a:pt x="184912" y="134620"/>
                </a:lnTo>
                <a:lnTo>
                  <a:pt x="191178" y="128270"/>
                </a:lnTo>
                <a:lnTo>
                  <a:pt x="197230" y="124460"/>
                </a:lnTo>
                <a:lnTo>
                  <a:pt x="203092" y="120650"/>
                </a:lnTo>
                <a:lnTo>
                  <a:pt x="208788" y="119380"/>
                </a:lnTo>
                <a:lnTo>
                  <a:pt x="216153" y="118110"/>
                </a:lnTo>
                <a:lnTo>
                  <a:pt x="236474" y="118110"/>
                </a:lnTo>
                <a:lnTo>
                  <a:pt x="235415" y="116840"/>
                </a:lnTo>
                <a:lnTo>
                  <a:pt x="194182" y="116840"/>
                </a:lnTo>
                <a:lnTo>
                  <a:pt x="198512" y="105410"/>
                </a:lnTo>
                <a:lnTo>
                  <a:pt x="199104" y="95250"/>
                </a:lnTo>
                <a:lnTo>
                  <a:pt x="195933" y="86360"/>
                </a:lnTo>
                <a:lnTo>
                  <a:pt x="189969" y="78740"/>
                </a:lnTo>
                <a:close/>
              </a:path>
              <a:path w="317500" h="325120">
                <a:moveTo>
                  <a:pt x="222757" y="109220"/>
                </a:moveTo>
                <a:lnTo>
                  <a:pt x="208152" y="109220"/>
                </a:lnTo>
                <a:lnTo>
                  <a:pt x="204597" y="111760"/>
                </a:lnTo>
                <a:lnTo>
                  <a:pt x="200914" y="113030"/>
                </a:lnTo>
                <a:lnTo>
                  <a:pt x="197612" y="114300"/>
                </a:lnTo>
                <a:lnTo>
                  <a:pt x="194310" y="116840"/>
                </a:lnTo>
                <a:lnTo>
                  <a:pt x="235415" y="116840"/>
                </a:lnTo>
                <a:lnTo>
                  <a:pt x="233299" y="114300"/>
                </a:lnTo>
                <a:lnTo>
                  <a:pt x="229997" y="113030"/>
                </a:lnTo>
                <a:lnTo>
                  <a:pt x="226314" y="111760"/>
                </a:lnTo>
                <a:lnTo>
                  <a:pt x="222757" y="109220"/>
                </a:lnTo>
                <a:close/>
              </a:path>
              <a:path w="317500" h="325120">
                <a:moveTo>
                  <a:pt x="254084" y="63500"/>
                </a:moveTo>
                <a:lnTo>
                  <a:pt x="244728" y="63500"/>
                </a:lnTo>
                <a:lnTo>
                  <a:pt x="243077" y="67310"/>
                </a:lnTo>
                <a:lnTo>
                  <a:pt x="241935" y="71120"/>
                </a:lnTo>
                <a:lnTo>
                  <a:pt x="241426" y="76200"/>
                </a:lnTo>
                <a:lnTo>
                  <a:pt x="241300" y="82550"/>
                </a:lnTo>
                <a:lnTo>
                  <a:pt x="242570" y="88900"/>
                </a:lnTo>
                <a:lnTo>
                  <a:pt x="264160" y="111760"/>
                </a:lnTo>
                <a:lnTo>
                  <a:pt x="268604" y="114300"/>
                </a:lnTo>
                <a:lnTo>
                  <a:pt x="282575" y="114300"/>
                </a:lnTo>
                <a:lnTo>
                  <a:pt x="287274" y="113030"/>
                </a:lnTo>
                <a:lnTo>
                  <a:pt x="291719" y="110490"/>
                </a:lnTo>
                <a:lnTo>
                  <a:pt x="296291" y="109220"/>
                </a:lnTo>
                <a:lnTo>
                  <a:pt x="300608" y="105410"/>
                </a:lnTo>
                <a:lnTo>
                  <a:pt x="303233" y="102870"/>
                </a:lnTo>
                <a:lnTo>
                  <a:pt x="272033" y="102870"/>
                </a:lnTo>
                <a:lnTo>
                  <a:pt x="268858" y="101600"/>
                </a:lnTo>
                <a:lnTo>
                  <a:pt x="265556" y="99060"/>
                </a:lnTo>
                <a:lnTo>
                  <a:pt x="262508" y="97790"/>
                </a:lnTo>
                <a:lnTo>
                  <a:pt x="259588" y="93980"/>
                </a:lnTo>
                <a:lnTo>
                  <a:pt x="256794" y="91440"/>
                </a:lnTo>
                <a:lnTo>
                  <a:pt x="254635" y="88900"/>
                </a:lnTo>
                <a:lnTo>
                  <a:pt x="253238" y="85090"/>
                </a:lnTo>
                <a:lnTo>
                  <a:pt x="251841" y="82550"/>
                </a:lnTo>
                <a:lnTo>
                  <a:pt x="251205" y="78740"/>
                </a:lnTo>
                <a:lnTo>
                  <a:pt x="251205" y="72390"/>
                </a:lnTo>
                <a:lnTo>
                  <a:pt x="251841" y="68580"/>
                </a:lnTo>
                <a:lnTo>
                  <a:pt x="253238" y="66040"/>
                </a:lnTo>
                <a:lnTo>
                  <a:pt x="254084" y="63500"/>
                </a:lnTo>
                <a:close/>
              </a:path>
              <a:path w="317500" h="325120">
                <a:moveTo>
                  <a:pt x="170179" y="67310"/>
                </a:moveTo>
                <a:lnTo>
                  <a:pt x="162305" y="68580"/>
                </a:lnTo>
                <a:lnTo>
                  <a:pt x="158496" y="69850"/>
                </a:lnTo>
                <a:lnTo>
                  <a:pt x="154813" y="72390"/>
                </a:lnTo>
                <a:lnTo>
                  <a:pt x="151002" y="73660"/>
                </a:lnTo>
                <a:lnTo>
                  <a:pt x="147574" y="76200"/>
                </a:lnTo>
                <a:lnTo>
                  <a:pt x="144525" y="80010"/>
                </a:lnTo>
                <a:lnTo>
                  <a:pt x="139928" y="85090"/>
                </a:lnTo>
                <a:lnTo>
                  <a:pt x="136032" y="90170"/>
                </a:lnTo>
                <a:lnTo>
                  <a:pt x="132828" y="96520"/>
                </a:lnTo>
                <a:lnTo>
                  <a:pt x="130301" y="104140"/>
                </a:lnTo>
                <a:lnTo>
                  <a:pt x="138302" y="111760"/>
                </a:lnTo>
                <a:lnTo>
                  <a:pt x="139946" y="104140"/>
                </a:lnTo>
                <a:lnTo>
                  <a:pt x="142398" y="97790"/>
                </a:lnTo>
                <a:lnTo>
                  <a:pt x="172212" y="78740"/>
                </a:lnTo>
                <a:lnTo>
                  <a:pt x="189969" y="78740"/>
                </a:lnTo>
                <a:lnTo>
                  <a:pt x="188975" y="77470"/>
                </a:lnTo>
                <a:lnTo>
                  <a:pt x="185547" y="73660"/>
                </a:lnTo>
                <a:lnTo>
                  <a:pt x="181864" y="71120"/>
                </a:lnTo>
                <a:lnTo>
                  <a:pt x="173990" y="68580"/>
                </a:lnTo>
                <a:lnTo>
                  <a:pt x="170179" y="67310"/>
                </a:lnTo>
                <a:close/>
              </a:path>
              <a:path w="317500" h="325120">
                <a:moveTo>
                  <a:pt x="305816" y="48260"/>
                </a:moveTo>
                <a:lnTo>
                  <a:pt x="282067" y="48260"/>
                </a:lnTo>
                <a:lnTo>
                  <a:pt x="285369" y="49530"/>
                </a:lnTo>
                <a:lnTo>
                  <a:pt x="288544" y="50800"/>
                </a:lnTo>
                <a:lnTo>
                  <a:pt x="291846" y="52070"/>
                </a:lnTo>
                <a:lnTo>
                  <a:pt x="294640" y="54610"/>
                </a:lnTo>
                <a:lnTo>
                  <a:pt x="297306" y="57150"/>
                </a:lnTo>
                <a:lnTo>
                  <a:pt x="300227" y="59690"/>
                </a:lnTo>
                <a:lnTo>
                  <a:pt x="302387" y="63500"/>
                </a:lnTo>
                <a:lnTo>
                  <a:pt x="305180" y="69850"/>
                </a:lnTo>
                <a:lnTo>
                  <a:pt x="305943" y="72390"/>
                </a:lnTo>
                <a:lnTo>
                  <a:pt x="305943" y="80010"/>
                </a:lnTo>
                <a:lnTo>
                  <a:pt x="305180" y="82550"/>
                </a:lnTo>
                <a:lnTo>
                  <a:pt x="303783" y="86360"/>
                </a:lnTo>
                <a:lnTo>
                  <a:pt x="302387" y="88900"/>
                </a:lnTo>
                <a:lnTo>
                  <a:pt x="300354" y="92710"/>
                </a:lnTo>
                <a:lnTo>
                  <a:pt x="294767" y="97790"/>
                </a:lnTo>
                <a:lnTo>
                  <a:pt x="291719" y="100330"/>
                </a:lnTo>
                <a:lnTo>
                  <a:pt x="285369" y="102870"/>
                </a:lnTo>
                <a:lnTo>
                  <a:pt x="303233" y="102870"/>
                </a:lnTo>
                <a:lnTo>
                  <a:pt x="304546" y="101600"/>
                </a:lnTo>
                <a:lnTo>
                  <a:pt x="308610" y="97790"/>
                </a:lnTo>
                <a:lnTo>
                  <a:pt x="311657" y="93980"/>
                </a:lnTo>
                <a:lnTo>
                  <a:pt x="315975" y="83820"/>
                </a:lnTo>
                <a:lnTo>
                  <a:pt x="317119" y="80010"/>
                </a:lnTo>
                <a:lnTo>
                  <a:pt x="317373" y="71120"/>
                </a:lnTo>
                <a:lnTo>
                  <a:pt x="316483" y="66040"/>
                </a:lnTo>
                <a:lnTo>
                  <a:pt x="314705" y="60960"/>
                </a:lnTo>
                <a:lnTo>
                  <a:pt x="312800" y="57150"/>
                </a:lnTo>
                <a:lnTo>
                  <a:pt x="309879" y="52070"/>
                </a:lnTo>
                <a:lnTo>
                  <a:pt x="305816" y="48260"/>
                </a:lnTo>
                <a:close/>
              </a:path>
              <a:path w="317500" h="325120">
                <a:moveTo>
                  <a:pt x="245237" y="0"/>
                </a:moveTo>
                <a:lnTo>
                  <a:pt x="232918" y="0"/>
                </a:lnTo>
                <a:lnTo>
                  <a:pt x="224790" y="2540"/>
                </a:lnTo>
                <a:lnTo>
                  <a:pt x="202565" y="38100"/>
                </a:lnTo>
                <a:lnTo>
                  <a:pt x="203326" y="41910"/>
                </a:lnTo>
                <a:lnTo>
                  <a:pt x="204850" y="45720"/>
                </a:lnTo>
                <a:lnTo>
                  <a:pt x="206375" y="50800"/>
                </a:lnTo>
                <a:lnTo>
                  <a:pt x="208788" y="53340"/>
                </a:lnTo>
                <a:lnTo>
                  <a:pt x="211963" y="57150"/>
                </a:lnTo>
                <a:lnTo>
                  <a:pt x="216153" y="60960"/>
                </a:lnTo>
                <a:lnTo>
                  <a:pt x="221233" y="63500"/>
                </a:lnTo>
                <a:lnTo>
                  <a:pt x="232791" y="66040"/>
                </a:lnTo>
                <a:lnTo>
                  <a:pt x="238632" y="66040"/>
                </a:lnTo>
                <a:lnTo>
                  <a:pt x="244728" y="63500"/>
                </a:lnTo>
                <a:lnTo>
                  <a:pt x="254084" y="63500"/>
                </a:lnTo>
                <a:lnTo>
                  <a:pt x="254507" y="62230"/>
                </a:lnTo>
                <a:lnTo>
                  <a:pt x="256540" y="59690"/>
                </a:lnTo>
                <a:lnTo>
                  <a:pt x="259333" y="57150"/>
                </a:lnTo>
                <a:lnTo>
                  <a:pt x="260265" y="55880"/>
                </a:lnTo>
                <a:lnTo>
                  <a:pt x="231013" y="55880"/>
                </a:lnTo>
                <a:lnTo>
                  <a:pt x="225425" y="53340"/>
                </a:lnTo>
                <a:lnTo>
                  <a:pt x="215519" y="41910"/>
                </a:lnTo>
                <a:lnTo>
                  <a:pt x="214249" y="39370"/>
                </a:lnTo>
                <a:lnTo>
                  <a:pt x="213614" y="36830"/>
                </a:lnTo>
                <a:lnTo>
                  <a:pt x="213487" y="30480"/>
                </a:lnTo>
                <a:lnTo>
                  <a:pt x="213995" y="27940"/>
                </a:lnTo>
                <a:lnTo>
                  <a:pt x="215138" y="25400"/>
                </a:lnTo>
                <a:lnTo>
                  <a:pt x="216153" y="22860"/>
                </a:lnTo>
                <a:lnTo>
                  <a:pt x="230504" y="11430"/>
                </a:lnTo>
                <a:lnTo>
                  <a:pt x="262000" y="11430"/>
                </a:lnTo>
                <a:lnTo>
                  <a:pt x="259969" y="8890"/>
                </a:lnTo>
                <a:lnTo>
                  <a:pt x="256667" y="6350"/>
                </a:lnTo>
                <a:lnTo>
                  <a:pt x="253111" y="3810"/>
                </a:lnTo>
                <a:lnTo>
                  <a:pt x="245237" y="0"/>
                </a:lnTo>
                <a:close/>
              </a:path>
              <a:path w="317500" h="325120">
                <a:moveTo>
                  <a:pt x="262000" y="11430"/>
                </a:moveTo>
                <a:lnTo>
                  <a:pt x="241935" y="11430"/>
                </a:lnTo>
                <a:lnTo>
                  <a:pt x="247523" y="13970"/>
                </a:lnTo>
                <a:lnTo>
                  <a:pt x="250063" y="15240"/>
                </a:lnTo>
                <a:lnTo>
                  <a:pt x="254507" y="20320"/>
                </a:lnTo>
                <a:lnTo>
                  <a:pt x="256286" y="22860"/>
                </a:lnTo>
                <a:lnTo>
                  <a:pt x="257301" y="25400"/>
                </a:lnTo>
                <a:lnTo>
                  <a:pt x="258445" y="27940"/>
                </a:lnTo>
                <a:lnTo>
                  <a:pt x="259079" y="30480"/>
                </a:lnTo>
                <a:lnTo>
                  <a:pt x="259079" y="36830"/>
                </a:lnTo>
                <a:lnTo>
                  <a:pt x="258572" y="39370"/>
                </a:lnTo>
                <a:lnTo>
                  <a:pt x="257428" y="41910"/>
                </a:lnTo>
                <a:lnTo>
                  <a:pt x="256413" y="45720"/>
                </a:lnTo>
                <a:lnTo>
                  <a:pt x="242443" y="55880"/>
                </a:lnTo>
                <a:lnTo>
                  <a:pt x="260265" y="55880"/>
                </a:lnTo>
                <a:lnTo>
                  <a:pt x="262127" y="53340"/>
                </a:lnTo>
                <a:lnTo>
                  <a:pt x="265302" y="52070"/>
                </a:lnTo>
                <a:lnTo>
                  <a:pt x="271906" y="49530"/>
                </a:lnTo>
                <a:lnTo>
                  <a:pt x="275336" y="48260"/>
                </a:lnTo>
                <a:lnTo>
                  <a:pt x="305816" y="48260"/>
                </a:lnTo>
                <a:lnTo>
                  <a:pt x="303529" y="45720"/>
                </a:lnTo>
                <a:lnTo>
                  <a:pt x="300863" y="44450"/>
                </a:lnTo>
                <a:lnTo>
                  <a:pt x="296799" y="41910"/>
                </a:lnTo>
                <a:lnTo>
                  <a:pt x="266700" y="41910"/>
                </a:lnTo>
                <a:lnTo>
                  <a:pt x="267589" y="39370"/>
                </a:lnTo>
                <a:lnTo>
                  <a:pt x="268097" y="35560"/>
                </a:lnTo>
                <a:lnTo>
                  <a:pt x="268604" y="30480"/>
                </a:lnTo>
                <a:lnTo>
                  <a:pt x="268350" y="26670"/>
                </a:lnTo>
                <a:lnTo>
                  <a:pt x="267335" y="21590"/>
                </a:lnTo>
                <a:lnTo>
                  <a:pt x="266319" y="19050"/>
                </a:lnTo>
                <a:lnTo>
                  <a:pt x="263778" y="13970"/>
                </a:lnTo>
                <a:lnTo>
                  <a:pt x="262000" y="11430"/>
                </a:lnTo>
                <a:close/>
              </a:path>
              <a:path w="317500" h="325120">
                <a:moveTo>
                  <a:pt x="284733" y="38100"/>
                </a:moveTo>
                <a:lnTo>
                  <a:pt x="281177" y="38100"/>
                </a:lnTo>
                <a:lnTo>
                  <a:pt x="273939" y="39370"/>
                </a:lnTo>
                <a:lnTo>
                  <a:pt x="270255" y="40640"/>
                </a:lnTo>
                <a:lnTo>
                  <a:pt x="266700" y="41910"/>
                </a:lnTo>
                <a:lnTo>
                  <a:pt x="296799" y="41910"/>
                </a:lnTo>
                <a:lnTo>
                  <a:pt x="294767" y="40640"/>
                </a:lnTo>
                <a:lnTo>
                  <a:pt x="291592" y="39370"/>
                </a:lnTo>
                <a:lnTo>
                  <a:pt x="284733" y="3810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298055" y="5490565"/>
            <a:ext cx="318135" cy="327660"/>
          </a:xfrm>
          <a:custGeom>
            <a:avLst/>
            <a:gdLst/>
            <a:ahLst/>
            <a:cxnLst/>
            <a:rect l="l" t="t" r="r" b="b"/>
            <a:pathLst>
              <a:path w="318134" h="327660">
                <a:moveTo>
                  <a:pt x="62814" y="212090"/>
                </a:moveTo>
                <a:lnTo>
                  <a:pt x="40004" y="212090"/>
                </a:lnTo>
                <a:lnTo>
                  <a:pt x="43052" y="213360"/>
                </a:lnTo>
                <a:lnTo>
                  <a:pt x="45974" y="214630"/>
                </a:lnTo>
                <a:lnTo>
                  <a:pt x="49022" y="215900"/>
                </a:lnTo>
                <a:lnTo>
                  <a:pt x="51943" y="217170"/>
                </a:lnTo>
                <a:lnTo>
                  <a:pt x="54737" y="219710"/>
                </a:lnTo>
                <a:lnTo>
                  <a:pt x="57658" y="223520"/>
                </a:lnTo>
                <a:lnTo>
                  <a:pt x="59817" y="226060"/>
                </a:lnTo>
                <a:lnTo>
                  <a:pt x="63119" y="232410"/>
                </a:lnTo>
                <a:lnTo>
                  <a:pt x="64135" y="236220"/>
                </a:lnTo>
                <a:lnTo>
                  <a:pt x="65404" y="242570"/>
                </a:lnTo>
                <a:lnTo>
                  <a:pt x="65447" y="248920"/>
                </a:lnTo>
                <a:lnTo>
                  <a:pt x="65024" y="255270"/>
                </a:lnTo>
                <a:lnTo>
                  <a:pt x="64516" y="260350"/>
                </a:lnTo>
                <a:lnTo>
                  <a:pt x="63753" y="265430"/>
                </a:lnTo>
                <a:lnTo>
                  <a:pt x="62484" y="273050"/>
                </a:lnTo>
                <a:lnTo>
                  <a:pt x="61595" y="279400"/>
                </a:lnTo>
                <a:lnTo>
                  <a:pt x="60451" y="290830"/>
                </a:lnTo>
                <a:lnTo>
                  <a:pt x="60451" y="295910"/>
                </a:lnTo>
                <a:lnTo>
                  <a:pt x="60960" y="299720"/>
                </a:lnTo>
                <a:lnTo>
                  <a:pt x="61595" y="304800"/>
                </a:lnTo>
                <a:lnTo>
                  <a:pt x="77977" y="327660"/>
                </a:lnTo>
                <a:lnTo>
                  <a:pt x="93255" y="312420"/>
                </a:lnTo>
                <a:lnTo>
                  <a:pt x="78486" y="312420"/>
                </a:lnTo>
                <a:lnTo>
                  <a:pt x="77850" y="311150"/>
                </a:lnTo>
                <a:lnTo>
                  <a:pt x="76835" y="309880"/>
                </a:lnTo>
                <a:lnTo>
                  <a:pt x="76326" y="309880"/>
                </a:lnTo>
                <a:lnTo>
                  <a:pt x="75946" y="308610"/>
                </a:lnTo>
                <a:lnTo>
                  <a:pt x="70103" y="288290"/>
                </a:lnTo>
                <a:lnTo>
                  <a:pt x="70358" y="284480"/>
                </a:lnTo>
                <a:lnTo>
                  <a:pt x="70993" y="280670"/>
                </a:lnTo>
                <a:lnTo>
                  <a:pt x="71500" y="275590"/>
                </a:lnTo>
                <a:lnTo>
                  <a:pt x="72263" y="270510"/>
                </a:lnTo>
                <a:lnTo>
                  <a:pt x="74168" y="259080"/>
                </a:lnTo>
                <a:lnTo>
                  <a:pt x="74802" y="254000"/>
                </a:lnTo>
                <a:lnTo>
                  <a:pt x="75184" y="248920"/>
                </a:lnTo>
                <a:lnTo>
                  <a:pt x="75311" y="246380"/>
                </a:lnTo>
                <a:lnTo>
                  <a:pt x="75311" y="240030"/>
                </a:lnTo>
                <a:lnTo>
                  <a:pt x="74549" y="234950"/>
                </a:lnTo>
                <a:lnTo>
                  <a:pt x="73914" y="231140"/>
                </a:lnTo>
                <a:lnTo>
                  <a:pt x="72517" y="227330"/>
                </a:lnTo>
                <a:lnTo>
                  <a:pt x="70485" y="223520"/>
                </a:lnTo>
                <a:lnTo>
                  <a:pt x="68579" y="218440"/>
                </a:lnTo>
                <a:lnTo>
                  <a:pt x="65659" y="214630"/>
                </a:lnTo>
                <a:lnTo>
                  <a:pt x="62814" y="212090"/>
                </a:lnTo>
                <a:close/>
              </a:path>
              <a:path w="318134" h="327660">
                <a:moveTo>
                  <a:pt x="123063" y="269240"/>
                </a:moveTo>
                <a:lnTo>
                  <a:pt x="79121" y="312420"/>
                </a:lnTo>
                <a:lnTo>
                  <a:pt x="93255" y="312420"/>
                </a:lnTo>
                <a:lnTo>
                  <a:pt x="130175" y="275590"/>
                </a:lnTo>
                <a:lnTo>
                  <a:pt x="123063" y="269240"/>
                </a:lnTo>
                <a:close/>
              </a:path>
              <a:path w="318134" h="327660">
                <a:moveTo>
                  <a:pt x="44323" y="200660"/>
                </a:moveTo>
                <a:lnTo>
                  <a:pt x="36956" y="200660"/>
                </a:lnTo>
                <a:lnTo>
                  <a:pt x="33274" y="201930"/>
                </a:lnTo>
                <a:lnTo>
                  <a:pt x="29464" y="203200"/>
                </a:lnTo>
                <a:lnTo>
                  <a:pt x="15113" y="212090"/>
                </a:lnTo>
                <a:lnTo>
                  <a:pt x="9651" y="217170"/>
                </a:lnTo>
                <a:lnTo>
                  <a:pt x="6223" y="222250"/>
                </a:lnTo>
                <a:lnTo>
                  <a:pt x="4064" y="227330"/>
                </a:lnTo>
                <a:lnTo>
                  <a:pt x="1777" y="232410"/>
                </a:lnTo>
                <a:lnTo>
                  <a:pt x="508" y="237490"/>
                </a:lnTo>
                <a:lnTo>
                  <a:pt x="0" y="243840"/>
                </a:lnTo>
                <a:lnTo>
                  <a:pt x="8763" y="252730"/>
                </a:lnTo>
                <a:lnTo>
                  <a:pt x="8890" y="246380"/>
                </a:lnTo>
                <a:lnTo>
                  <a:pt x="9778" y="240030"/>
                </a:lnTo>
                <a:lnTo>
                  <a:pt x="13335" y="228600"/>
                </a:lnTo>
                <a:lnTo>
                  <a:pt x="16128" y="224790"/>
                </a:lnTo>
                <a:lnTo>
                  <a:pt x="20066" y="220980"/>
                </a:lnTo>
                <a:lnTo>
                  <a:pt x="22733" y="217170"/>
                </a:lnTo>
                <a:lnTo>
                  <a:pt x="25400" y="215900"/>
                </a:lnTo>
                <a:lnTo>
                  <a:pt x="28321" y="214630"/>
                </a:lnTo>
                <a:lnTo>
                  <a:pt x="31115" y="213360"/>
                </a:lnTo>
                <a:lnTo>
                  <a:pt x="34036" y="212090"/>
                </a:lnTo>
                <a:lnTo>
                  <a:pt x="62814" y="212090"/>
                </a:lnTo>
                <a:lnTo>
                  <a:pt x="58547" y="208280"/>
                </a:lnTo>
                <a:lnTo>
                  <a:pt x="55118" y="205740"/>
                </a:lnTo>
                <a:lnTo>
                  <a:pt x="48005" y="201930"/>
                </a:lnTo>
                <a:lnTo>
                  <a:pt x="44323" y="200660"/>
                </a:lnTo>
                <a:close/>
              </a:path>
              <a:path w="318134" h="327660">
                <a:moveTo>
                  <a:pt x="113188" y="135890"/>
                </a:moveTo>
                <a:lnTo>
                  <a:pt x="96396" y="135890"/>
                </a:lnTo>
                <a:lnTo>
                  <a:pt x="81915" y="144780"/>
                </a:lnTo>
                <a:lnTo>
                  <a:pt x="76106" y="152400"/>
                </a:lnTo>
                <a:lnTo>
                  <a:pt x="72596" y="160020"/>
                </a:lnTo>
                <a:lnTo>
                  <a:pt x="71395" y="168910"/>
                </a:lnTo>
                <a:lnTo>
                  <a:pt x="72517" y="177800"/>
                </a:lnTo>
                <a:lnTo>
                  <a:pt x="100584" y="220980"/>
                </a:lnTo>
                <a:lnTo>
                  <a:pt x="105872" y="226060"/>
                </a:lnTo>
                <a:lnTo>
                  <a:pt x="111077" y="231140"/>
                </a:lnTo>
                <a:lnTo>
                  <a:pt x="121285" y="238760"/>
                </a:lnTo>
                <a:lnTo>
                  <a:pt x="127889" y="242570"/>
                </a:lnTo>
                <a:lnTo>
                  <a:pt x="134239" y="245110"/>
                </a:lnTo>
                <a:lnTo>
                  <a:pt x="146303" y="247650"/>
                </a:lnTo>
                <a:lnTo>
                  <a:pt x="151892" y="247650"/>
                </a:lnTo>
                <a:lnTo>
                  <a:pt x="162305" y="245110"/>
                </a:lnTo>
                <a:lnTo>
                  <a:pt x="167004" y="242570"/>
                </a:lnTo>
                <a:lnTo>
                  <a:pt x="171196" y="237490"/>
                </a:lnTo>
                <a:lnTo>
                  <a:pt x="172720" y="236220"/>
                </a:lnTo>
                <a:lnTo>
                  <a:pt x="148048" y="236220"/>
                </a:lnTo>
                <a:lnTo>
                  <a:pt x="141097" y="234950"/>
                </a:lnTo>
                <a:lnTo>
                  <a:pt x="99028" y="203200"/>
                </a:lnTo>
                <a:lnTo>
                  <a:pt x="81782" y="170180"/>
                </a:lnTo>
                <a:lnTo>
                  <a:pt x="82121" y="163830"/>
                </a:lnTo>
                <a:lnTo>
                  <a:pt x="84294" y="157480"/>
                </a:lnTo>
                <a:lnTo>
                  <a:pt x="88265" y="152400"/>
                </a:lnTo>
                <a:lnTo>
                  <a:pt x="99052" y="146050"/>
                </a:lnTo>
                <a:lnTo>
                  <a:pt x="133746" y="146050"/>
                </a:lnTo>
                <a:lnTo>
                  <a:pt x="132314" y="144780"/>
                </a:lnTo>
                <a:lnTo>
                  <a:pt x="113188" y="135890"/>
                </a:lnTo>
                <a:close/>
              </a:path>
              <a:path w="318134" h="327660">
                <a:moveTo>
                  <a:pt x="133746" y="146050"/>
                </a:moveTo>
                <a:lnTo>
                  <a:pt x="99052" y="146050"/>
                </a:lnTo>
                <a:lnTo>
                  <a:pt x="112363" y="147320"/>
                </a:lnTo>
                <a:lnTo>
                  <a:pt x="128198" y="156210"/>
                </a:lnTo>
                <a:lnTo>
                  <a:pt x="146558" y="172720"/>
                </a:lnTo>
                <a:lnTo>
                  <a:pt x="152780" y="179070"/>
                </a:lnTo>
                <a:lnTo>
                  <a:pt x="157861" y="184150"/>
                </a:lnTo>
                <a:lnTo>
                  <a:pt x="171958" y="215900"/>
                </a:lnTo>
                <a:lnTo>
                  <a:pt x="170434" y="223520"/>
                </a:lnTo>
                <a:lnTo>
                  <a:pt x="168528" y="227330"/>
                </a:lnTo>
                <a:lnTo>
                  <a:pt x="165353" y="229870"/>
                </a:lnTo>
                <a:lnTo>
                  <a:pt x="160188" y="233680"/>
                </a:lnTo>
                <a:lnTo>
                  <a:pt x="154416" y="236220"/>
                </a:lnTo>
                <a:lnTo>
                  <a:pt x="172720" y="236220"/>
                </a:lnTo>
                <a:lnTo>
                  <a:pt x="175768" y="233680"/>
                </a:lnTo>
                <a:lnTo>
                  <a:pt x="178816" y="228600"/>
                </a:lnTo>
                <a:lnTo>
                  <a:pt x="181864" y="217170"/>
                </a:lnTo>
                <a:lnTo>
                  <a:pt x="181864" y="210820"/>
                </a:lnTo>
                <a:lnTo>
                  <a:pt x="167959" y="180340"/>
                </a:lnTo>
                <a:lnTo>
                  <a:pt x="163782" y="173990"/>
                </a:lnTo>
                <a:lnTo>
                  <a:pt x="159057" y="168910"/>
                </a:lnTo>
                <a:lnTo>
                  <a:pt x="153797" y="163830"/>
                </a:lnTo>
                <a:lnTo>
                  <a:pt x="133746" y="146050"/>
                </a:lnTo>
                <a:close/>
              </a:path>
              <a:path w="318134" h="327660">
                <a:moveTo>
                  <a:pt x="168655" y="60960"/>
                </a:moveTo>
                <a:lnTo>
                  <a:pt x="160147" y="69850"/>
                </a:lnTo>
                <a:lnTo>
                  <a:pt x="162560" y="76200"/>
                </a:lnTo>
                <a:lnTo>
                  <a:pt x="164719" y="83820"/>
                </a:lnTo>
                <a:lnTo>
                  <a:pt x="173126" y="123190"/>
                </a:lnTo>
                <a:lnTo>
                  <a:pt x="174164" y="130810"/>
                </a:lnTo>
                <a:lnTo>
                  <a:pt x="175083" y="137160"/>
                </a:lnTo>
                <a:lnTo>
                  <a:pt x="175895" y="143510"/>
                </a:lnTo>
                <a:lnTo>
                  <a:pt x="177228" y="157480"/>
                </a:lnTo>
                <a:lnTo>
                  <a:pt x="177752" y="163830"/>
                </a:lnTo>
                <a:lnTo>
                  <a:pt x="178180" y="170180"/>
                </a:lnTo>
                <a:lnTo>
                  <a:pt x="185293" y="176530"/>
                </a:lnTo>
                <a:lnTo>
                  <a:pt x="200532" y="161290"/>
                </a:lnTo>
                <a:lnTo>
                  <a:pt x="187071" y="161290"/>
                </a:lnTo>
                <a:lnTo>
                  <a:pt x="186690" y="156210"/>
                </a:lnTo>
                <a:lnTo>
                  <a:pt x="186181" y="151130"/>
                </a:lnTo>
                <a:lnTo>
                  <a:pt x="184912" y="139700"/>
                </a:lnTo>
                <a:lnTo>
                  <a:pt x="184023" y="133350"/>
                </a:lnTo>
                <a:lnTo>
                  <a:pt x="183006" y="127000"/>
                </a:lnTo>
                <a:lnTo>
                  <a:pt x="181864" y="119380"/>
                </a:lnTo>
                <a:lnTo>
                  <a:pt x="177546" y="97790"/>
                </a:lnTo>
                <a:lnTo>
                  <a:pt x="175641" y="90170"/>
                </a:lnTo>
                <a:lnTo>
                  <a:pt x="173354" y="81280"/>
                </a:lnTo>
                <a:lnTo>
                  <a:pt x="188803" y="81280"/>
                </a:lnTo>
                <a:lnTo>
                  <a:pt x="168655" y="60960"/>
                </a:lnTo>
                <a:close/>
              </a:path>
              <a:path w="318134" h="327660">
                <a:moveTo>
                  <a:pt x="188803" y="81280"/>
                </a:moveTo>
                <a:lnTo>
                  <a:pt x="173354" y="81280"/>
                </a:lnTo>
                <a:lnTo>
                  <a:pt x="219964" y="128270"/>
                </a:lnTo>
                <a:lnTo>
                  <a:pt x="187071" y="161290"/>
                </a:lnTo>
                <a:lnTo>
                  <a:pt x="200532" y="161290"/>
                </a:lnTo>
                <a:lnTo>
                  <a:pt x="227202" y="134620"/>
                </a:lnTo>
                <a:lnTo>
                  <a:pt x="242273" y="134620"/>
                </a:lnTo>
                <a:lnTo>
                  <a:pt x="234950" y="127000"/>
                </a:lnTo>
                <a:lnTo>
                  <a:pt x="241242" y="120650"/>
                </a:lnTo>
                <a:lnTo>
                  <a:pt x="227838" y="120650"/>
                </a:lnTo>
                <a:lnTo>
                  <a:pt x="188803" y="81280"/>
                </a:lnTo>
                <a:close/>
              </a:path>
              <a:path w="318134" h="327660">
                <a:moveTo>
                  <a:pt x="242273" y="134620"/>
                </a:moveTo>
                <a:lnTo>
                  <a:pt x="227202" y="134620"/>
                </a:lnTo>
                <a:lnTo>
                  <a:pt x="249047" y="157480"/>
                </a:lnTo>
                <a:lnTo>
                  <a:pt x="256921" y="149860"/>
                </a:lnTo>
                <a:lnTo>
                  <a:pt x="242273" y="134620"/>
                </a:lnTo>
                <a:close/>
              </a:path>
              <a:path w="318134" h="327660">
                <a:moveTo>
                  <a:pt x="241553" y="106680"/>
                </a:moveTo>
                <a:lnTo>
                  <a:pt x="227838" y="120650"/>
                </a:lnTo>
                <a:lnTo>
                  <a:pt x="241242" y="120650"/>
                </a:lnTo>
                <a:lnTo>
                  <a:pt x="248793" y="113030"/>
                </a:lnTo>
                <a:lnTo>
                  <a:pt x="241553" y="106680"/>
                </a:lnTo>
                <a:close/>
              </a:path>
              <a:path w="318134" h="327660">
                <a:moveTo>
                  <a:pt x="248951" y="0"/>
                </a:moveTo>
                <a:lnTo>
                  <a:pt x="232159" y="0"/>
                </a:lnTo>
                <a:lnTo>
                  <a:pt x="217677" y="8890"/>
                </a:lnTo>
                <a:lnTo>
                  <a:pt x="211869" y="16510"/>
                </a:lnTo>
                <a:lnTo>
                  <a:pt x="208359" y="24130"/>
                </a:lnTo>
                <a:lnTo>
                  <a:pt x="207158" y="33020"/>
                </a:lnTo>
                <a:lnTo>
                  <a:pt x="208279" y="41910"/>
                </a:lnTo>
                <a:lnTo>
                  <a:pt x="236347" y="85090"/>
                </a:lnTo>
                <a:lnTo>
                  <a:pt x="241653" y="90170"/>
                </a:lnTo>
                <a:lnTo>
                  <a:pt x="246888" y="95250"/>
                </a:lnTo>
                <a:lnTo>
                  <a:pt x="252027" y="99060"/>
                </a:lnTo>
                <a:lnTo>
                  <a:pt x="257048" y="102870"/>
                </a:lnTo>
                <a:lnTo>
                  <a:pt x="263778" y="106680"/>
                </a:lnTo>
                <a:lnTo>
                  <a:pt x="270001" y="109220"/>
                </a:lnTo>
                <a:lnTo>
                  <a:pt x="282067" y="111760"/>
                </a:lnTo>
                <a:lnTo>
                  <a:pt x="287654" y="111760"/>
                </a:lnTo>
                <a:lnTo>
                  <a:pt x="298069" y="109220"/>
                </a:lnTo>
                <a:lnTo>
                  <a:pt x="302768" y="106680"/>
                </a:lnTo>
                <a:lnTo>
                  <a:pt x="306959" y="101600"/>
                </a:lnTo>
                <a:lnTo>
                  <a:pt x="283811" y="101600"/>
                </a:lnTo>
                <a:lnTo>
                  <a:pt x="276860" y="99060"/>
                </a:lnTo>
                <a:lnTo>
                  <a:pt x="234791" y="67310"/>
                </a:lnTo>
                <a:lnTo>
                  <a:pt x="217598" y="34290"/>
                </a:lnTo>
                <a:lnTo>
                  <a:pt x="217931" y="27940"/>
                </a:lnTo>
                <a:lnTo>
                  <a:pt x="220075" y="21590"/>
                </a:lnTo>
                <a:lnTo>
                  <a:pt x="224027" y="16510"/>
                </a:lnTo>
                <a:lnTo>
                  <a:pt x="234817" y="10160"/>
                </a:lnTo>
                <a:lnTo>
                  <a:pt x="268077" y="10160"/>
                </a:lnTo>
                <a:lnTo>
                  <a:pt x="248951" y="0"/>
                </a:lnTo>
                <a:close/>
              </a:path>
              <a:path w="318134" h="327660">
                <a:moveTo>
                  <a:pt x="268077" y="10160"/>
                </a:moveTo>
                <a:lnTo>
                  <a:pt x="234817" y="10160"/>
                </a:lnTo>
                <a:lnTo>
                  <a:pt x="248142" y="11430"/>
                </a:lnTo>
                <a:lnTo>
                  <a:pt x="264015" y="20320"/>
                </a:lnTo>
                <a:lnTo>
                  <a:pt x="293624" y="49530"/>
                </a:lnTo>
                <a:lnTo>
                  <a:pt x="307848" y="80010"/>
                </a:lnTo>
                <a:lnTo>
                  <a:pt x="306959" y="83820"/>
                </a:lnTo>
                <a:lnTo>
                  <a:pt x="306197" y="87630"/>
                </a:lnTo>
                <a:lnTo>
                  <a:pt x="304292" y="91440"/>
                </a:lnTo>
                <a:lnTo>
                  <a:pt x="301117" y="93980"/>
                </a:lnTo>
                <a:lnTo>
                  <a:pt x="295951" y="99060"/>
                </a:lnTo>
                <a:lnTo>
                  <a:pt x="290179" y="100330"/>
                </a:lnTo>
                <a:lnTo>
                  <a:pt x="283811" y="101600"/>
                </a:lnTo>
                <a:lnTo>
                  <a:pt x="306959" y="101600"/>
                </a:lnTo>
                <a:lnTo>
                  <a:pt x="311530" y="97790"/>
                </a:lnTo>
                <a:lnTo>
                  <a:pt x="314578" y="92710"/>
                </a:lnTo>
                <a:lnTo>
                  <a:pt x="316102" y="87630"/>
                </a:lnTo>
                <a:lnTo>
                  <a:pt x="317626" y="81280"/>
                </a:lnTo>
                <a:lnTo>
                  <a:pt x="317626" y="76200"/>
                </a:lnTo>
                <a:lnTo>
                  <a:pt x="303740" y="44450"/>
                </a:lnTo>
                <a:lnTo>
                  <a:pt x="299593" y="38100"/>
                </a:lnTo>
                <a:lnTo>
                  <a:pt x="294874" y="33020"/>
                </a:lnTo>
                <a:lnTo>
                  <a:pt x="289560" y="27940"/>
                </a:lnTo>
                <a:lnTo>
                  <a:pt x="268077" y="1016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604107" y="2529418"/>
            <a:ext cx="263525" cy="2070735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Peak Power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Demand</a:t>
            </a:r>
            <a:r>
              <a:rPr sz="1400" b="0" spc="-9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(MW)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1034796" y="6092952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09" h="106679">
                <a:moveTo>
                  <a:pt x="0" y="106680"/>
                </a:moveTo>
                <a:lnTo>
                  <a:pt x="105156" y="106680"/>
                </a:lnTo>
                <a:lnTo>
                  <a:pt x="105156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 txBox="1"/>
          <p:nvPr/>
        </p:nvSpPr>
        <p:spPr>
          <a:xfrm>
            <a:off x="1176629" y="6015329"/>
            <a:ext cx="25787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Total Existing Demand of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6</a:t>
            </a:r>
            <a:r>
              <a:rPr sz="1400" b="0" spc="-3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Mines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4178808" y="6092952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80"/>
                </a:moveTo>
                <a:lnTo>
                  <a:pt x="106679" y="106680"/>
                </a:lnTo>
                <a:lnTo>
                  <a:pt x="106679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4321809" y="6015329"/>
            <a:ext cx="32169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Total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New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Demand of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15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Exploration</a:t>
            </a:r>
            <a:r>
              <a:rPr sz="1400" b="0" spc="-2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Sites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21" name="object 1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117" name="object 117"/>
          <p:cNvSpPr txBox="1"/>
          <p:nvPr/>
        </p:nvSpPr>
        <p:spPr>
          <a:xfrm>
            <a:off x="8366506" y="3901897"/>
            <a:ext cx="14598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180%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366506" y="4544974"/>
            <a:ext cx="3187700" cy="1111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025">
              <a:lnSpc>
                <a:spcPct val="11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Estimated 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increase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in Electricity  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Demand from New Mines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in</a:t>
            </a:r>
            <a:r>
              <a:rPr sz="1600" b="1" spc="0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2026</a:t>
            </a:r>
            <a:endParaRPr sz="1600">
              <a:latin typeface="Segoe UI Semibold"/>
              <a:cs typeface="Segoe UI Semibold"/>
            </a:endParaRPr>
          </a:p>
          <a:p>
            <a:pPr marL="12700" marR="5080">
              <a:lnSpc>
                <a:spcPct val="110000"/>
              </a:lnSpc>
              <a:spcBef>
                <a:spcPts val="63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Levels expected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increase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190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MW  present day amount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over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540 </a:t>
            </a:r>
            <a:r>
              <a:rPr sz="1400" b="0" spc="-30" dirty="0">
                <a:solidFill>
                  <a:srgbClr val="0E1212"/>
                </a:solidFill>
                <a:latin typeface="Segoe UI Semilight"/>
                <a:cs typeface="Segoe UI Semilight"/>
              </a:rPr>
              <a:t>MW.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8366506" y="1863344"/>
            <a:ext cx="22713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190</a:t>
            </a:r>
            <a:r>
              <a:rPr sz="4800" b="1" spc="-7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4800" b="1" dirty="0">
                <a:solidFill>
                  <a:srgbClr val="0E3B4F"/>
                </a:solidFill>
                <a:latin typeface="Segoe UI Semibold"/>
                <a:cs typeface="Segoe UI Semibold"/>
              </a:rPr>
              <a:t>MW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366506" y="2506204"/>
            <a:ext cx="3190240" cy="111188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Estimated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Current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Operating</a:t>
            </a:r>
            <a:r>
              <a:rPr sz="1600" b="1" spc="-2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Mine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Electricity</a:t>
            </a:r>
            <a:r>
              <a:rPr sz="1600" b="1" spc="-3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Demand</a:t>
            </a:r>
            <a:endParaRPr sz="1600">
              <a:latin typeface="Segoe UI Semibold"/>
              <a:cs typeface="Segoe UI Semibold"/>
            </a:endParaRPr>
          </a:p>
          <a:p>
            <a:pPr marL="12700" marR="231775">
              <a:lnSpc>
                <a:spcPct val="110000"/>
              </a:lnSpc>
              <a:spcBef>
                <a:spcPts val="635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Levels expected </a:t>
            </a:r>
            <a:r>
              <a:rPr sz="14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be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maintained until 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2027.</a:t>
            </a:r>
            <a:endParaRPr sz="14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427" y="529844"/>
            <a:ext cx="6922770" cy="82486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sz="2800" b="1" spc="-20" dirty="0">
                <a:solidFill>
                  <a:srgbClr val="221F1F"/>
                </a:solidFill>
                <a:latin typeface="Segoe UI Semibold"/>
                <a:cs typeface="Segoe UI Semibold"/>
              </a:rPr>
              <a:t>Transportation </a:t>
            </a:r>
            <a:r>
              <a:rPr sz="2800" b="1" spc="-5" dirty="0">
                <a:solidFill>
                  <a:srgbClr val="221F1F"/>
                </a:solidFill>
                <a:latin typeface="Segoe UI Semibold"/>
                <a:cs typeface="Segoe UI Semibold"/>
              </a:rPr>
              <a:t>and Electrical</a:t>
            </a:r>
            <a:r>
              <a:rPr sz="2800" b="1" spc="155" dirty="0">
                <a:solidFill>
                  <a:srgbClr val="221F1F"/>
                </a:solidFill>
                <a:latin typeface="Segoe UI Semibold"/>
                <a:cs typeface="Segoe UI Semibold"/>
              </a:rPr>
              <a:t> </a:t>
            </a:r>
            <a:r>
              <a:rPr sz="2800" b="1" spc="-10" dirty="0">
                <a:solidFill>
                  <a:srgbClr val="221F1F"/>
                </a:solidFill>
                <a:latin typeface="Segoe UI Semibold"/>
                <a:cs typeface="Segoe UI Semibold"/>
              </a:rPr>
              <a:t>Infrastructure</a:t>
            </a:r>
            <a:endParaRPr sz="28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Electricity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Demand Projection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– </a:t>
            </a:r>
            <a:r>
              <a:rPr sz="1900" b="1" spc="-15" dirty="0">
                <a:solidFill>
                  <a:srgbClr val="0074AD"/>
                </a:solidFill>
                <a:latin typeface="Segoe UI Semibold"/>
                <a:cs typeface="Segoe UI Semibold"/>
              </a:rPr>
              <a:t>Regional</a:t>
            </a:r>
            <a:r>
              <a:rPr sz="1900" b="1" spc="200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Impacts</a:t>
            </a:r>
            <a:endParaRPr sz="1900">
              <a:latin typeface="Segoe UI Semibold"/>
              <a:cs typeface="Segoe UI Semi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8906" y="3381527"/>
            <a:ext cx="2745105" cy="877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720">
              <a:lnSpc>
                <a:spcPct val="11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Estimated Electricity</a:t>
            </a:r>
            <a:r>
              <a:rPr sz="1600" b="1" spc="-95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Demand  Growth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in </a:t>
            </a:r>
            <a:r>
              <a:rPr sz="1600" b="1" spc="-20" dirty="0">
                <a:solidFill>
                  <a:srgbClr val="0F7E89"/>
                </a:solidFill>
                <a:latin typeface="Segoe UI Semibold"/>
                <a:cs typeface="Segoe UI Semibold"/>
              </a:rPr>
              <a:t>Red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15" dirty="0">
                <a:solidFill>
                  <a:srgbClr val="0F7E89"/>
                </a:solidFill>
                <a:latin typeface="Segoe UI Semibold"/>
                <a:cs typeface="Segoe UI Semibold"/>
              </a:rPr>
              <a:t>Lake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4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new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major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</a:t>
            </a:r>
            <a:r>
              <a:rPr sz="1400" b="0" spc="-6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518906" y="1020266"/>
            <a:ext cx="155321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>
                <a:solidFill>
                  <a:srgbClr val="0E3B4F"/>
                </a:solidFill>
              </a:rPr>
              <a:t>380%</a:t>
            </a:r>
            <a:endParaRPr sz="4800"/>
          </a:p>
        </p:txBody>
      </p:sp>
      <p:sp>
        <p:nvSpPr>
          <p:cNvPr id="5" name="object 5"/>
          <p:cNvSpPr txBox="1"/>
          <p:nvPr/>
        </p:nvSpPr>
        <p:spPr>
          <a:xfrm>
            <a:off x="8518906" y="1663344"/>
            <a:ext cx="3027045" cy="183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Estimated Electricity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Demand  Growth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in</a:t>
            </a:r>
            <a:r>
              <a:rPr sz="1600" b="1" spc="-3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Marathon-Greenstone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3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new major exploration</a:t>
            </a:r>
            <a:r>
              <a:rPr sz="1400" b="0" spc="-3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sites.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8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220%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18906" y="4456938"/>
            <a:ext cx="23825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80-150%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18906" y="5098920"/>
            <a:ext cx="2986405" cy="1146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Estimated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Electricity </a:t>
            </a: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Demand  Growth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in </a:t>
            </a:r>
            <a:r>
              <a:rPr sz="1600" b="1" dirty="0">
                <a:solidFill>
                  <a:srgbClr val="035244"/>
                </a:solidFill>
                <a:latin typeface="Segoe UI Semibold"/>
                <a:cs typeface="Segoe UI Semibold"/>
              </a:rPr>
              <a:t>Fort </a:t>
            </a: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Frances,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Thunder  </a:t>
            </a: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Bay </a:t>
            </a:r>
            <a:r>
              <a:rPr sz="1600" b="1" spc="-5" dirty="0">
                <a:solidFill>
                  <a:srgbClr val="035244"/>
                </a:solidFill>
                <a:latin typeface="Segoe UI Semibold"/>
                <a:cs typeface="Segoe UI Semibold"/>
              </a:rPr>
              <a:t>and Northern</a:t>
            </a:r>
            <a:r>
              <a:rPr sz="1600" b="1" spc="10" dirty="0">
                <a:solidFill>
                  <a:srgbClr val="035244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35244"/>
                </a:solidFill>
                <a:latin typeface="Segoe UI Semibold"/>
                <a:cs typeface="Segoe UI Semibold"/>
              </a:rPr>
              <a:t>Regions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6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new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major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</a:t>
            </a:r>
            <a:r>
              <a:rPr sz="14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sites.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75276" y="4533900"/>
            <a:ext cx="2908300" cy="0"/>
          </a:xfrm>
          <a:custGeom>
            <a:avLst/>
            <a:gdLst/>
            <a:ahLst/>
            <a:cxnLst/>
            <a:rect l="l" t="t" r="r" b="b"/>
            <a:pathLst>
              <a:path w="2908300">
                <a:moveTo>
                  <a:pt x="0" y="0"/>
                </a:moveTo>
                <a:lnTo>
                  <a:pt x="290779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8496" y="453390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61716" y="453390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54935" y="453390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34083" y="453390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82055" y="4134611"/>
            <a:ext cx="2001520" cy="0"/>
          </a:xfrm>
          <a:custGeom>
            <a:avLst/>
            <a:gdLst/>
            <a:ahLst/>
            <a:cxnLst/>
            <a:rect l="l" t="t" r="r" b="b"/>
            <a:pathLst>
              <a:path w="2001520">
                <a:moveTo>
                  <a:pt x="0" y="0"/>
                </a:moveTo>
                <a:lnTo>
                  <a:pt x="200101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875276" y="4134611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68496" y="4134611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1716" y="4134611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154935" y="4134611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34083" y="4134611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75276" y="3735323"/>
            <a:ext cx="2908300" cy="0"/>
          </a:xfrm>
          <a:custGeom>
            <a:avLst/>
            <a:gdLst/>
            <a:ahLst/>
            <a:cxnLst/>
            <a:rect l="l" t="t" r="r" b="b"/>
            <a:pathLst>
              <a:path w="2908300">
                <a:moveTo>
                  <a:pt x="0" y="0"/>
                </a:moveTo>
                <a:lnTo>
                  <a:pt x="290779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68496" y="37353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61716" y="37353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54935" y="37353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34083" y="3735323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75276" y="3336035"/>
            <a:ext cx="2908300" cy="0"/>
          </a:xfrm>
          <a:custGeom>
            <a:avLst/>
            <a:gdLst/>
            <a:ahLst/>
            <a:cxnLst/>
            <a:rect l="l" t="t" r="r" b="b"/>
            <a:pathLst>
              <a:path w="2908300">
                <a:moveTo>
                  <a:pt x="0" y="0"/>
                </a:moveTo>
                <a:lnTo>
                  <a:pt x="290779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968496" y="33360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61716" y="33360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54935" y="33360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434083" y="3336035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968496" y="2936748"/>
            <a:ext cx="3815079" cy="0"/>
          </a:xfrm>
          <a:custGeom>
            <a:avLst/>
            <a:gdLst/>
            <a:ahLst/>
            <a:cxnLst/>
            <a:rect l="l" t="t" r="r" b="b"/>
            <a:pathLst>
              <a:path w="3815079">
                <a:moveTo>
                  <a:pt x="0" y="0"/>
                </a:moveTo>
                <a:lnTo>
                  <a:pt x="381457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61716" y="2936748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54935" y="2936748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434083" y="2936748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61716" y="2537460"/>
            <a:ext cx="4721860" cy="0"/>
          </a:xfrm>
          <a:custGeom>
            <a:avLst/>
            <a:gdLst/>
            <a:ahLst/>
            <a:cxnLst/>
            <a:rect l="l" t="t" r="r" b="b"/>
            <a:pathLst>
              <a:path w="4721859">
                <a:moveTo>
                  <a:pt x="0" y="0"/>
                </a:moveTo>
                <a:lnTo>
                  <a:pt x="472135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154935" y="253746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34083" y="253746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154935" y="2138172"/>
            <a:ext cx="5628640" cy="0"/>
          </a:xfrm>
          <a:custGeom>
            <a:avLst/>
            <a:gdLst/>
            <a:ahLst/>
            <a:cxnLst/>
            <a:rect l="l" t="t" r="r" b="b"/>
            <a:pathLst>
              <a:path w="5628640">
                <a:moveTo>
                  <a:pt x="0" y="0"/>
                </a:moveTo>
                <a:lnTo>
                  <a:pt x="562813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34083" y="2138172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9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434083" y="1738883"/>
            <a:ext cx="6349365" cy="0"/>
          </a:xfrm>
          <a:custGeom>
            <a:avLst/>
            <a:gdLst/>
            <a:ahLst/>
            <a:cxnLst/>
            <a:rect l="l" t="t" r="r" b="b"/>
            <a:pathLst>
              <a:path w="6349365">
                <a:moveTo>
                  <a:pt x="0" y="0"/>
                </a:moveTo>
                <a:lnTo>
                  <a:pt x="63489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620011" y="2017776"/>
            <a:ext cx="535305" cy="2316480"/>
          </a:xfrm>
          <a:custGeom>
            <a:avLst/>
            <a:gdLst/>
            <a:ahLst/>
            <a:cxnLst/>
            <a:rect l="l" t="t" r="r" b="b"/>
            <a:pathLst>
              <a:path w="535305" h="2316479">
                <a:moveTo>
                  <a:pt x="534924" y="0"/>
                </a:moveTo>
                <a:lnTo>
                  <a:pt x="0" y="0"/>
                </a:lnTo>
                <a:lnTo>
                  <a:pt x="0" y="2316480"/>
                </a:lnTo>
                <a:lnTo>
                  <a:pt x="534924" y="2316480"/>
                </a:lnTo>
                <a:lnTo>
                  <a:pt x="534924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434083" y="4933188"/>
            <a:ext cx="6349365" cy="0"/>
          </a:xfrm>
          <a:custGeom>
            <a:avLst/>
            <a:gdLst/>
            <a:ahLst/>
            <a:cxnLst/>
            <a:rect l="l" t="t" r="r" b="b"/>
            <a:pathLst>
              <a:path w="6349365">
                <a:moveTo>
                  <a:pt x="0" y="0"/>
                </a:moveTo>
                <a:lnTo>
                  <a:pt x="63489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1620011" y="4334255"/>
            <a:ext cx="535305" cy="594360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96215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54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30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528316" y="4194047"/>
            <a:ext cx="533400" cy="73469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800">
              <a:latin typeface="Times New Roman"/>
              <a:cs typeface="Times New Roman"/>
            </a:endParaRPr>
          </a:p>
          <a:p>
            <a:pPr marL="172085">
              <a:lnSpc>
                <a:spcPct val="100000"/>
              </a:lnSpc>
              <a:spcBef>
                <a:spcPts val="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37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35096" y="3794759"/>
            <a:ext cx="533400" cy="1134110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72720">
              <a:lnSpc>
                <a:spcPct val="100000"/>
              </a:lnSpc>
              <a:spcBef>
                <a:spcPts val="1600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57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41876" y="3934967"/>
            <a:ext cx="533400" cy="99377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69545">
              <a:lnSpc>
                <a:spcPct val="100000"/>
              </a:lnSpc>
              <a:spcBef>
                <a:spcPts val="104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50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248655" y="4538471"/>
            <a:ext cx="533400" cy="39052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91440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720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20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70888" y="3059430"/>
            <a:ext cx="2457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116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528316" y="2537460"/>
            <a:ext cx="533400" cy="1656714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67640">
              <a:lnSpc>
                <a:spcPct val="100000"/>
              </a:lnSpc>
              <a:spcBef>
                <a:spcPts val="146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84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435096" y="2596895"/>
            <a:ext cx="533400" cy="1198245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69545">
              <a:lnSpc>
                <a:spcPct val="100000"/>
              </a:lnSpc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60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41876" y="3136392"/>
            <a:ext cx="533400" cy="79883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000">
              <a:latin typeface="Times New Roman"/>
              <a:cs typeface="Times New Roman"/>
            </a:endParaRPr>
          </a:p>
          <a:p>
            <a:pPr marL="168275">
              <a:lnSpc>
                <a:spcPct val="100000"/>
              </a:lnSpc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40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248655" y="3934967"/>
            <a:ext cx="533400" cy="59436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196215" rIns="0" bIns="0" rtlCol="0">
            <a:spAutoFit/>
          </a:bodyPr>
          <a:lstStyle/>
          <a:p>
            <a:pPr marL="170180">
              <a:lnSpc>
                <a:spcPct val="100000"/>
              </a:lnSpc>
              <a:spcBef>
                <a:spcPts val="154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30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55435" y="4713732"/>
            <a:ext cx="533400" cy="215265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650"/>
              </a:lnSpc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12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062216" y="4713732"/>
            <a:ext cx="533400" cy="215265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1565"/>
              </a:lnSpc>
              <a:spcBef>
                <a:spcPts val="125"/>
              </a:spcBef>
            </a:pPr>
            <a:r>
              <a:rPr sz="14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10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81252" y="1607057"/>
            <a:ext cx="284480" cy="3434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6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 algn="ctr">
              <a:lnSpc>
                <a:spcPct val="100000"/>
              </a:lnSpc>
              <a:spcBef>
                <a:spcPts val="146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140</a:t>
            </a:r>
            <a:endParaRPr sz="1400">
              <a:latin typeface="Segoe UI Semilight"/>
              <a:cs typeface="Segoe UI Semilight"/>
            </a:endParaRPr>
          </a:p>
          <a:p>
            <a:pPr marL="2540" algn="ctr">
              <a:lnSpc>
                <a:spcPct val="100000"/>
              </a:lnSpc>
              <a:spcBef>
                <a:spcPts val="147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 marL="2540" algn="ctr">
              <a:lnSpc>
                <a:spcPct val="100000"/>
              </a:lnSpc>
              <a:spcBef>
                <a:spcPts val="146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 marL="68580" algn="ctr">
              <a:lnSpc>
                <a:spcPct val="100000"/>
              </a:lnSpc>
              <a:spcBef>
                <a:spcPts val="146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80</a:t>
            </a:r>
            <a:endParaRPr sz="1400">
              <a:latin typeface="Segoe UI Semilight"/>
              <a:cs typeface="Segoe UI Semilight"/>
            </a:endParaRPr>
          </a:p>
          <a:p>
            <a:pPr marL="68580" algn="ctr">
              <a:lnSpc>
                <a:spcPct val="100000"/>
              </a:lnSpc>
              <a:spcBef>
                <a:spcPts val="146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60</a:t>
            </a:r>
            <a:endParaRPr sz="1400">
              <a:latin typeface="Segoe UI Semilight"/>
              <a:cs typeface="Segoe UI Semilight"/>
            </a:endParaRPr>
          </a:p>
          <a:p>
            <a:pPr marL="65405" algn="ctr">
              <a:lnSpc>
                <a:spcPct val="100000"/>
              </a:lnSpc>
              <a:spcBef>
                <a:spcPts val="146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40</a:t>
            </a:r>
            <a:endParaRPr sz="1400">
              <a:latin typeface="Segoe UI Semilight"/>
              <a:cs typeface="Segoe UI Semilight"/>
            </a:endParaRPr>
          </a:p>
          <a:p>
            <a:pPr marL="68580" algn="ctr">
              <a:lnSpc>
                <a:spcPct val="100000"/>
              </a:lnSpc>
              <a:spcBef>
                <a:spcPts val="146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20</a:t>
            </a:r>
            <a:endParaRPr sz="1400">
              <a:latin typeface="Segoe UI Semilight"/>
              <a:cs typeface="Segoe UI Semilight"/>
            </a:endParaRPr>
          </a:p>
          <a:p>
            <a:pPr marL="163830" algn="ctr">
              <a:lnSpc>
                <a:spcPct val="100000"/>
              </a:lnSpc>
              <a:spcBef>
                <a:spcPts val="146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434464" y="5040350"/>
            <a:ext cx="1719580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750">
              <a:lnSpc>
                <a:spcPct val="110800"/>
              </a:lnSpc>
              <a:spcBef>
                <a:spcPts val="100"/>
              </a:spcBef>
              <a:tabLst>
                <a:tab pos="1014094" algn="l"/>
              </a:tabLst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Marathon-	Red</a:t>
            </a:r>
            <a:r>
              <a:rPr sz="1400" b="0" spc="-8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Lake  Greenstone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401059" y="5040350"/>
            <a:ext cx="601980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35890">
              <a:lnSpc>
                <a:spcPct val="1108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Fort 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F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r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a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nc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e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276471" y="5040350"/>
            <a:ext cx="665480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215" marR="5080" indent="-184150">
              <a:lnSpc>
                <a:spcPct val="1108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T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h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u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n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d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er  Bay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155438" y="5062854"/>
            <a:ext cx="7213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Northern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31814" y="5062854"/>
            <a:ext cx="5829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D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r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y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den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047992" y="5062854"/>
            <a:ext cx="5645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K</a:t>
            </a: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e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n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r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a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16602" y="2215569"/>
            <a:ext cx="262890" cy="2318385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Peak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Electricity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Demand</a:t>
            </a:r>
            <a:r>
              <a:rPr sz="1400" b="0" spc="-7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(MW)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281427" y="5814059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281427" y="6086855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106680"/>
                </a:moveTo>
                <a:lnTo>
                  <a:pt x="106680" y="106680"/>
                </a:lnTo>
                <a:lnTo>
                  <a:pt x="106680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423541" y="5677306"/>
            <a:ext cx="4615815" cy="572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099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Future Regional Peak Demand Required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by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Exploration Sites  Current Regional Peak Demand of Operating</a:t>
            </a:r>
            <a:r>
              <a:rPr sz="1400" b="0" spc="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Mines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674" y="529844"/>
            <a:ext cx="9371330" cy="824865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489"/>
              </a:spcBef>
            </a:pPr>
            <a:r>
              <a:rPr spc="-5" dirty="0"/>
              <a:t>Economic</a:t>
            </a:r>
            <a:r>
              <a:rPr spc="10" dirty="0"/>
              <a:t> </a:t>
            </a:r>
            <a:r>
              <a:rPr spc="-10" dirty="0"/>
              <a:t>Impact</a:t>
            </a: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900" spc="-15" dirty="0">
                <a:solidFill>
                  <a:srgbClr val="0074AD"/>
                </a:solidFill>
              </a:rPr>
              <a:t>Projected </a:t>
            </a:r>
            <a:r>
              <a:rPr sz="1900" spc="-10" dirty="0">
                <a:solidFill>
                  <a:srgbClr val="0074AD"/>
                </a:solidFill>
              </a:rPr>
              <a:t>Mining Output for Current Operating Mines and Major Exploration</a:t>
            </a:r>
            <a:r>
              <a:rPr sz="1900" spc="490" dirty="0">
                <a:solidFill>
                  <a:srgbClr val="0074AD"/>
                </a:solidFill>
              </a:rPr>
              <a:t> </a:t>
            </a:r>
            <a:r>
              <a:rPr sz="1900" spc="-10" dirty="0">
                <a:solidFill>
                  <a:srgbClr val="0074AD"/>
                </a:solidFill>
              </a:rPr>
              <a:t>Projects</a:t>
            </a:r>
            <a:endParaRPr sz="1900"/>
          </a:p>
        </p:txBody>
      </p:sp>
      <p:sp>
        <p:nvSpPr>
          <p:cNvPr id="3" name="object 3"/>
          <p:cNvSpPr/>
          <p:nvPr/>
        </p:nvSpPr>
        <p:spPr>
          <a:xfrm>
            <a:off x="5209032" y="4710684"/>
            <a:ext cx="856615" cy="0"/>
          </a:xfrm>
          <a:custGeom>
            <a:avLst/>
            <a:gdLst/>
            <a:ahLst/>
            <a:cxnLst/>
            <a:rect l="l" t="t" r="r" b="b"/>
            <a:pathLst>
              <a:path w="856614">
                <a:moveTo>
                  <a:pt x="0" y="0"/>
                </a:moveTo>
                <a:lnTo>
                  <a:pt x="856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0411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31791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44696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56076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67455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78835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1739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103120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14500" y="4710684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06652" y="4710684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24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209032" y="4279391"/>
            <a:ext cx="856615" cy="0"/>
          </a:xfrm>
          <a:custGeom>
            <a:avLst/>
            <a:gdLst/>
            <a:ahLst/>
            <a:cxnLst/>
            <a:rect l="l" t="t" r="r" b="b"/>
            <a:pathLst>
              <a:path w="856614">
                <a:moveTo>
                  <a:pt x="0" y="0"/>
                </a:moveTo>
                <a:lnTo>
                  <a:pt x="856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820411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431791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44696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56076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67455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78835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491739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103120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14500" y="427939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06652" y="4279391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24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09032" y="3848100"/>
            <a:ext cx="856615" cy="0"/>
          </a:xfrm>
          <a:custGeom>
            <a:avLst/>
            <a:gdLst/>
            <a:ahLst/>
            <a:cxnLst/>
            <a:rect l="l" t="t" r="r" b="b"/>
            <a:pathLst>
              <a:path w="856614">
                <a:moveTo>
                  <a:pt x="0" y="0"/>
                </a:moveTo>
                <a:lnTo>
                  <a:pt x="856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20411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31791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44696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656076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267455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78835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91739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03120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14500" y="384810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406652" y="3848100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24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209032" y="3416808"/>
            <a:ext cx="856615" cy="0"/>
          </a:xfrm>
          <a:custGeom>
            <a:avLst/>
            <a:gdLst/>
            <a:ahLst/>
            <a:cxnLst/>
            <a:rect l="l" t="t" r="r" b="b"/>
            <a:pathLst>
              <a:path w="856614">
                <a:moveTo>
                  <a:pt x="0" y="0"/>
                </a:moveTo>
                <a:lnTo>
                  <a:pt x="856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20411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31791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44696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56076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267455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78835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91739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103120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714500" y="341680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406652" y="3416808"/>
            <a:ext cx="79375" cy="0"/>
          </a:xfrm>
          <a:custGeom>
            <a:avLst/>
            <a:gdLst/>
            <a:ahLst/>
            <a:cxnLst/>
            <a:rect l="l" t="t" r="r" b="b"/>
            <a:pathLst>
              <a:path w="79375">
                <a:moveTo>
                  <a:pt x="0" y="0"/>
                </a:moveTo>
                <a:lnTo>
                  <a:pt x="7924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820411" y="2985516"/>
            <a:ext cx="1245235" cy="0"/>
          </a:xfrm>
          <a:custGeom>
            <a:avLst/>
            <a:gdLst/>
            <a:ahLst/>
            <a:cxnLst/>
            <a:rect l="l" t="t" r="r" b="b"/>
            <a:pathLst>
              <a:path w="1245235">
                <a:moveTo>
                  <a:pt x="0" y="0"/>
                </a:moveTo>
                <a:lnTo>
                  <a:pt x="124510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31791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44696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56076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267455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878835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491739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103120" y="2985516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406652" y="2985516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4">
                <a:moveTo>
                  <a:pt x="0" y="0"/>
                </a:moveTo>
                <a:lnTo>
                  <a:pt x="46786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820411" y="2555748"/>
            <a:ext cx="1245235" cy="0"/>
          </a:xfrm>
          <a:custGeom>
            <a:avLst/>
            <a:gdLst/>
            <a:ahLst/>
            <a:cxnLst/>
            <a:rect l="l" t="t" r="r" b="b"/>
            <a:pathLst>
              <a:path w="1245235">
                <a:moveTo>
                  <a:pt x="0" y="0"/>
                </a:moveTo>
                <a:lnTo>
                  <a:pt x="124510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431791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044696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656076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267455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78835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491739" y="2555748"/>
            <a:ext cx="160020" cy="0"/>
          </a:xfrm>
          <a:custGeom>
            <a:avLst/>
            <a:gdLst/>
            <a:ahLst/>
            <a:cxnLst/>
            <a:rect l="l" t="t" r="r" b="b"/>
            <a:pathLst>
              <a:path w="160019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406652" y="2555748"/>
            <a:ext cx="856615" cy="0"/>
          </a:xfrm>
          <a:custGeom>
            <a:avLst/>
            <a:gdLst/>
            <a:ahLst/>
            <a:cxnLst/>
            <a:rect l="l" t="t" r="r" b="b"/>
            <a:pathLst>
              <a:path w="856614">
                <a:moveTo>
                  <a:pt x="0" y="0"/>
                </a:moveTo>
                <a:lnTo>
                  <a:pt x="85648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406652" y="2124455"/>
            <a:ext cx="4658995" cy="0"/>
          </a:xfrm>
          <a:custGeom>
            <a:avLst/>
            <a:gdLst/>
            <a:ahLst/>
            <a:cxnLst/>
            <a:rect l="l" t="t" r="r" b="b"/>
            <a:pathLst>
              <a:path w="4658995">
                <a:moveTo>
                  <a:pt x="0" y="0"/>
                </a:moveTo>
                <a:lnTo>
                  <a:pt x="465886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485900" y="3739896"/>
            <a:ext cx="228600" cy="1402080"/>
          </a:xfrm>
          <a:custGeom>
            <a:avLst/>
            <a:gdLst/>
            <a:ahLst/>
            <a:cxnLst/>
            <a:rect l="l" t="t" r="r" b="b"/>
            <a:pathLst>
              <a:path w="228600" h="1402079">
                <a:moveTo>
                  <a:pt x="0" y="1402079"/>
                </a:moveTo>
                <a:lnTo>
                  <a:pt x="228600" y="1402079"/>
                </a:lnTo>
                <a:lnTo>
                  <a:pt x="228600" y="0"/>
                </a:lnTo>
                <a:lnTo>
                  <a:pt x="0" y="0"/>
                </a:lnTo>
                <a:lnTo>
                  <a:pt x="0" y="1402079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520" y="3145535"/>
            <a:ext cx="228600" cy="1996439"/>
          </a:xfrm>
          <a:custGeom>
            <a:avLst/>
            <a:gdLst/>
            <a:ahLst/>
            <a:cxnLst/>
            <a:rect l="l" t="t" r="r" b="b"/>
            <a:pathLst>
              <a:path w="228600" h="1996439">
                <a:moveTo>
                  <a:pt x="228600" y="0"/>
                </a:moveTo>
                <a:lnTo>
                  <a:pt x="0" y="0"/>
                </a:lnTo>
                <a:lnTo>
                  <a:pt x="0" y="1996439"/>
                </a:lnTo>
                <a:lnTo>
                  <a:pt x="228600" y="1996439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263139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600" y="0"/>
                </a:moveTo>
                <a:lnTo>
                  <a:pt x="0" y="0"/>
                </a:lnTo>
                <a:lnTo>
                  <a:pt x="0" y="1880615"/>
                </a:lnTo>
                <a:lnTo>
                  <a:pt x="228600" y="1880615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651760" y="3261359"/>
            <a:ext cx="227329" cy="1880870"/>
          </a:xfrm>
          <a:custGeom>
            <a:avLst/>
            <a:gdLst/>
            <a:ahLst/>
            <a:cxnLst/>
            <a:rect l="l" t="t" r="r" b="b"/>
            <a:pathLst>
              <a:path w="227330" h="1880870">
                <a:moveTo>
                  <a:pt x="227075" y="0"/>
                </a:moveTo>
                <a:lnTo>
                  <a:pt x="0" y="0"/>
                </a:lnTo>
                <a:lnTo>
                  <a:pt x="0" y="1880615"/>
                </a:lnTo>
                <a:lnTo>
                  <a:pt x="227075" y="1880615"/>
                </a:lnTo>
                <a:lnTo>
                  <a:pt x="227075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038855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599" y="0"/>
                </a:moveTo>
                <a:lnTo>
                  <a:pt x="0" y="0"/>
                </a:lnTo>
                <a:lnTo>
                  <a:pt x="0" y="1880615"/>
                </a:lnTo>
                <a:lnTo>
                  <a:pt x="228599" y="1880615"/>
                </a:lnTo>
                <a:lnTo>
                  <a:pt x="228599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427476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600" y="0"/>
                </a:moveTo>
                <a:lnTo>
                  <a:pt x="0" y="0"/>
                </a:lnTo>
                <a:lnTo>
                  <a:pt x="0" y="1880615"/>
                </a:lnTo>
                <a:lnTo>
                  <a:pt x="228600" y="1880615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816096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600" y="0"/>
                </a:moveTo>
                <a:lnTo>
                  <a:pt x="0" y="0"/>
                </a:lnTo>
                <a:lnTo>
                  <a:pt x="0" y="1880615"/>
                </a:lnTo>
                <a:lnTo>
                  <a:pt x="228600" y="1880615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204715" y="3261359"/>
            <a:ext cx="227329" cy="1880870"/>
          </a:xfrm>
          <a:custGeom>
            <a:avLst/>
            <a:gdLst/>
            <a:ahLst/>
            <a:cxnLst/>
            <a:rect l="l" t="t" r="r" b="b"/>
            <a:pathLst>
              <a:path w="227329" h="1880870">
                <a:moveTo>
                  <a:pt x="227075" y="0"/>
                </a:moveTo>
                <a:lnTo>
                  <a:pt x="0" y="0"/>
                </a:lnTo>
                <a:lnTo>
                  <a:pt x="0" y="1880615"/>
                </a:lnTo>
                <a:lnTo>
                  <a:pt x="227075" y="1880615"/>
                </a:lnTo>
                <a:lnTo>
                  <a:pt x="227075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591811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600" y="0"/>
                </a:moveTo>
                <a:lnTo>
                  <a:pt x="0" y="0"/>
                </a:lnTo>
                <a:lnTo>
                  <a:pt x="0" y="1880615"/>
                </a:lnTo>
                <a:lnTo>
                  <a:pt x="228600" y="1880615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980432" y="3261359"/>
            <a:ext cx="228600" cy="1880870"/>
          </a:xfrm>
          <a:custGeom>
            <a:avLst/>
            <a:gdLst/>
            <a:ahLst/>
            <a:cxnLst/>
            <a:rect l="l" t="t" r="r" b="b"/>
            <a:pathLst>
              <a:path w="228600" h="1880870">
                <a:moveTo>
                  <a:pt x="228600" y="0"/>
                </a:moveTo>
                <a:lnTo>
                  <a:pt x="0" y="0"/>
                </a:lnTo>
                <a:lnTo>
                  <a:pt x="0" y="1880615"/>
                </a:lnTo>
                <a:lnTo>
                  <a:pt x="228600" y="1880615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369052" y="4712208"/>
            <a:ext cx="228600" cy="429895"/>
          </a:xfrm>
          <a:custGeom>
            <a:avLst/>
            <a:gdLst/>
            <a:ahLst/>
            <a:cxnLst/>
            <a:rect l="l" t="t" r="r" b="b"/>
            <a:pathLst>
              <a:path w="228600" h="429895">
                <a:moveTo>
                  <a:pt x="228600" y="0"/>
                </a:moveTo>
                <a:lnTo>
                  <a:pt x="0" y="0"/>
                </a:lnTo>
                <a:lnTo>
                  <a:pt x="0" y="429768"/>
                </a:lnTo>
                <a:lnTo>
                  <a:pt x="228600" y="429768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756147" y="4712208"/>
            <a:ext cx="228600" cy="429895"/>
          </a:xfrm>
          <a:custGeom>
            <a:avLst/>
            <a:gdLst/>
            <a:ahLst/>
            <a:cxnLst/>
            <a:rect l="l" t="t" r="r" b="b"/>
            <a:pathLst>
              <a:path w="228600" h="429895">
                <a:moveTo>
                  <a:pt x="228600" y="0"/>
                </a:moveTo>
                <a:lnTo>
                  <a:pt x="0" y="0"/>
                </a:lnTo>
                <a:lnTo>
                  <a:pt x="0" y="429768"/>
                </a:lnTo>
                <a:lnTo>
                  <a:pt x="228600" y="429768"/>
                </a:lnTo>
                <a:lnTo>
                  <a:pt x="228600" y="0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485900" y="3250692"/>
            <a:ext cx="228600" cy="489584"/>
          </a:xfrm>
          <a:custGeom>
            <a:avLst/>
            <a:gdLst/>
            <a:ahLst/>
            <a:cxnLst/>
            <a:rect l="l" t="t" r="r" b="b"/>
            <a:pathLst>
              <a:path w="228600" h="489585">
                <a:moveTo>
                  <a:pt x="0" y="489204"/>
                </a:moveTo>
                <a:lnTo>
                  <a:pt x="228600" y="489204"/>
                </a:lnTo>
                <a:lnTo>
                  <a:pt x="228600" y="0"/>
                </a:lnTo>
                <a:lnTo>
                  <a:pt x="0" y="0"/>
                </a:lnTo>
                <a:lnTo>
                  <a:pt x="0" y="489204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74520" y="2697479"/>
            <a:ext cx="228600" cy="448309"/>
          </a:xfrm>
          <a:custGeom>
            <a:avLst/>
            <a:gdLst/>
            <a:ahLst/>
            <a:cxnLst/>
            <a:rect l="l" t="t" r="r" b="b"/>
            <a:pathLst>
              <a:path w="228600" h="448310">
                <a:moveTo>
                  <a:pt x="0" y="448056"/>
                </a:moveTo>
                <a:lnTo>
                  <a:pt x="228600" y="448056"/>
                </a:lnTo>
                <a:lnTo>
                  <a:pt x="228600" y="0"/>
                </a:lnTo>
                <a:lnTo>
                  <a:pt x="0" y="0"/>
                </a:lnTo>
                <a:lnTo>
                  <a:pt x="0" y="448056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63139" y="2459735"/>
            <a:ext cx="228600" cy="802005"/>
          </a:xfrm>
          <a:custGeom>
            <a:avLst/>
            <a:gdLst/>
            <a:ahLst/>
            <a:cxnLst/>
            <a:rect l="l" t="t" r="r" b="b"/>
            <a:pathLst>
              <a:path w="228600" h="802004">
                <a:moveTo>
                  <a:pt x="228600" y="0"/>
                </a:moveTo>
                <a:lnTo>
                  <a:pt x="0" y="0"/>
                </a:lnTo>
                <a:lnTo>
                  <a:pt x="0" y="801624"/>
                </a:lnTo>
                <a:lnTo>
                  <a:pt x="228600" y="801624"/>
                </a:lnTo>
                <a:lnTo>
                  <a:pt x="228600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651760" y="2459735"/>
            <a:ext cx="227329" cy="802005"/>
          </a:xfrm>
          <a:custGeom>
            <a:avLst/>
            <a:gdLst/>
            <a:ahLst/>
            <a:cxnLst/>
            <a:rect l="l" t="t" r="r" b="b"/>
            <a:pathLst>
              <a:path w="227330" h="802004">
                <a:moveTo>
                  <a:pt x="227075" y="0"/>
                </a:moveTo>
                <a:lnTo>
                  <a:pt x="0" y="0"/>
                </a:lnTo>
                <a:lnTo>
                  <a:pt x="0" y="801624"/>
                </a:lnTo>
                <a:lnTo>
                  <a:pt x="227075" y="801624"/>
                </a:lnTo>
                <a:lnTo>
                  <a:pt x="227075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038855" y="2459735"/>
            <a:ext cx="228600" cy="802005"/>
          </a:xfrm>
          <a:custGeom>
            <a:avLst/>
            <a:gdLst/>
            <a:ahLst/>
            <a:cxnLst/>
            <a:rect l="l" t="t" r="r" b="b"/>
            <a:pathLst>
              <a:path w="228600" h="802004">
                <a:moveTo>
                  <a:pt x="228599" y="0"/>
                </a:moveTo>
                <a:lnTo>
                  <a:pt x="0" y="0"/>
                </a:lnTo>
                <a:lnTo>
                  <a:pt x="0" y="801624"/>
                </a:lnTo>
                <a:lnTo>
                  <a:pt x="228599" y="801624"/>
                </a:lnTo>
                <a:lnTo>
                  <a:pt x="228599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427476" y="2459735"/>
            <a:ext cx="228600" cy="802005"/>
          </a:xfrm>
          <a:custGeom>
            <a:avLst/>
            <a:gdLst/>
            <a:ahLst/>
            <a:cxnLst/>
            <a:rect l="l" t="t" r="r" b="b"/>
            <a:pathLst>
              <a:path w="228600" h="802004">
                <a:moveTo>
                  <a:pt x="228600" y="0"/>
                </a:moveTo>
                <a:lnTo>
                  <a:pt x="0" y="0"/>
                </a:lnTo>
                <a:lnTo>
                  <a:pt x="0" y="801624"/>
                </a:lnTo>
                <a:lnTo>
                  <a:pt x="228600" y="801624"/>
                </a:lnTo>
                <a:lnTo>
                  <a:pt x="228600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816096" y="2459735"/>
            <a:ext cx="228600" cy="802005"/>
          </a:xfrm>
          <a:custGeom>
            <a:avLst/>
            <a:gdLst/>
            <a:ahLst/>
            <a:cxnLst/>
            <a:rect l="l" t="t" r="r" b="b"/>
            <a:pathLst>
              <a:path w="228600" h="802004">
                <a:moveTo>
                  <a:pt x="228600" y="0"/>
                </a:moveTo>
                <a:lnTo>
                  <a:pt x="0" y="0"/>
                </a:lnTo>
                <a:lnTo>
                  <a:pt x="0" y="801624"/>
                </a:lnTo>
                <a:lnTo>
                  <a:pt x="228600" y="801624"/>
                </a:lnTo>
                <a:lnTo>
                  <a:pt x="228600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204715" y="2459735"/>
            <a:ext cx="227329" cy="802005"/>
          </a:xfrm>
          <a:custGeom>
            <a:avLst/>
            <a:gdLst/>
            <a:ahLst/>
            <a:cxnLst/>
            <a:rect l="l" t="t" r="r" b="b"/>
            <a:pathLst>
              <a:path w="227329" h="802004">
                <a:moveTo>
                  <a:pt x="227075" y="0"/>
                </a:moveTo>
                <a:lnTo>
                  <a:pt x="0" y="0"/>
                </a:lnTo>
                <a:lnTo>
                  <a:pt x="0" y="801624"/>
                </a:lnTo>
                <a:lnTo>
                  <a:pt x="227075" y="801624"/>
                </a:lnTo>
                <a:lnTo>
                  <a:pt x="227075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91811" y="2459735"/>
            <a:ext cx="228600" cy="802005"/>
          </a:xfrm>
          <a:custGeom>
            <a:avLst/>
            <a:gdLst/>
            <a:ahLst/>
            <a:cxnLst/>
            <a:rect l="l" t="t" r="r" b="b"/>
            <a:pathLst>
              <a:path w="228600" h="802004">
                <a:moveTo>
                  <a:pt x="228600" y="0"/>
                </a:moveTo>
                <a:lnTo>
                  <a:pt x="0" y="0"/>
                </a:lnTo>
                <a:lnTo>
                  <a:pt x="0" y="801624"/>
                </a:lnTo>
                <a:lnTo>
                  <a:pt x="228600" y="801624"/>
                </a:lnTo>
                <a:lnTo>
                  <a:pt x="228600" y="0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406652" y="5141976"/>
            <a:ext cx="4658995" cy="0"/>
          </a:xfrm>
          <a:custGeom>
            <a:avLst/>
            <a:gdLst/>
            <a:ahLst/>
            <a:cxnLst/>
            <a:rect l="l" t="t" r="r" b="b"/>
            <a:pathLst>
              <a:path w="4658995">
                <a:moveTo>
                  <a:pt x="0" y="0"/>
                </a:moveTo>
                <a:lnTo>
                  <a:pt x="465886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501192" y="1991944"/>
            <a:ext cx="737235" cy="32581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1,400,000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1,200,000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1,000,000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08585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800,000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08585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600,000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04139" algn="ctr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40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08585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335532" y="5337593"/>
            <a:ext cx="292100" cy="307340"/>
          </a:xfrm>
          <a:custGeom>
            <a:avLst/>
            <a:gdLst/>
            <a:ahLst/>
            <a:cxnLst/>
            <a:rect l="l" t="t" r="r" b="b"/>
            <a:pathLst>
              <a:path w="292100" h="307339">
                <a:moveTo>
                  <a:pt x="62992" y="191769"/>
                </a:moveTo>
                <a:lnTo>
                  <a:pt x="40005" y="191769"/>
                </a:lnTo>
                <a:lnTo>
                  <a:pt x="42926" y="193039"/>
                </a:lnTo>
                <a:lnTo>
                  <a:pt x="45974" y="194309"/>
                </a:lnTo>
                <a:lnTo>
                  <a:pt x="51815" y="196849"/>
                </a:lnTo>
                <a:lnTo>
                  <a:pt x="54609" y="199389"/>
                </a:lnTo>
                <a:lnTo>
                  <a:pt x="57531" y="203199"/>
                </a:lnTo>
                <a:lnTo>
                  <a:pt x="59817" y="205739"/>
                </a:lnTo>
                <a:lnTo>
                  <a:pt x="61340" y="209549"/>
                </a:lnTo>
                <a:lnTo>
                  <a:pt x="62992" y="212089"/>
                </a:lnTo>
                <a:lnTo>
                  <a:pt x="64134" y="215899"/>
                </a:lnTo>
                <a:lnTo>
                  <a:pt x="64643" y="219709"/>
                </a:lnTo>
                <a:lnTo>
                  <a:pt x="65278" y="222249"/>
                </a:lnTo>
                <a:lnTo>
                  <a:pt x="65405" y="227329"/>
                </a:lnTo>
                <a:lnTo>
                  <a:pt x="64896" y="234949"/>
                </a:lnTo>
                <a:lnTo>
                  <a:pt x="64389" y="240029"/>
                </a:lnTo>
                <a:lnTo>
                  <a:pt x="63627" y="245109"/>
                </a:lnTo>
                <a:lnTo>
                  <a:pt x="62356" y="252729"/>
                </a:lnTo>
                <a:lnTo>
                  <a:pt x="61468" y="259079"/>
                </a:lnTo>
                <a:lnTo>
                  <a:pt x="60325" y="270509"/>
                </a:lnTo>
                <a:lnTo>
                  <a:pt x="60325" y="275589"/>
                </a:lnTo>
                <a:lnTo>
                  <a:pt x="60959" y="279399"/>
                </a:lnTo>
                <a:lnTo>
                  <a:pt x="61468" y="284479"/>
                </a:lnTo>
                <a:lnTo>
                  <a:pt x="62737" y="288289"/>
                </a:lnTo>
                <a:lnTo>
                  <a:pt x="64770" y="292099"/>
                </a:lnTo>
                <a:lnTo>
                  <a:pt x="66675" y="295909"/>
                </a:lnTo>
                <a:lnTo>
                  <a:pt x="69596" y="299719"/>
                </a:lnTo>
                <a:lnTo>
                  <a:pt x="73533" y="303529"/>
                </a:lnTo>
                <a:lnTo>
                  <a:pt x="77851" y="307339"/>
                </a:lnTo>
                <a:lnTo>
                  <a:pt x="93128" y="292099"/>
                </a:lnTo>
                <a:lnTo>
                  <a:pt x="78359" y="292099"/>
                </a:lnTo>
                <a:lnTo>
                  <a:pt x="77724" y="290829"/>
                </a:lnTo>
                <a:lnTo>
                  <a:pt x="76708" y="289559"/>
                </a:lnTo>
                <a:lnTo>
                  <a:pt x="76327" y="289559"/>
                </a:lnTo>
                <a:lnTo>
                  <a:pt x="75946" y="288289"/>
                </a:lnTo>
                <a:lnTo>
                  <a:pt x="74040" y="285749"/>
                </a:lnTo>
                <a:lnTo>
                  <a:pt x="72517" y="283209"/>
                </a:lnTo>
                <a:lnTo>
                  <a:pt x="70739" y="278129"/>
                </a:lnTo>
                <a:lnTo>
                  <a:pt x="70231" y="275589"/>
                </a:lnTo>
                <a:lnTo>
                  <a:pt x="70231" y="264159"/>
                </a:lnTo>
                <a:lnTo>
                  <a:pt x="72262" y="250189"/>
                </a:lnTo>
                <a:lnTo>
                  <a:pt x="73152" y="243839"/>
                </a:lnTo>
                <a:lnTo>
                  <a:pt x="74168" y="238759"/>
                </a:lnTo>
                <a:lnTo>
                  <a:pt x="74676" y="233679"/>
                </a:lnTo>
                <a:lnTo>
                  <a:pt x="75342" y="224789"/>
                </a:lnTo>
                <a:lnTo>
                  <a:pt x="75353" y="222249"/>
                </a:lnTo>
                <a:lnTo>
                  <a:pt x="75184" y="219709"/>
                </a:lnTo>
                <a:lnTo>
                  <a:pt x="65531" y="194309"/>
                </a:lnTo>
                <a:lnTo>
                  <a:pt x="62992" y="191769"/>
                </a:lnTo>
                <a:close/>
              </a:path>
              <a:path w="292100" h="307339">
                <a:moveTo>
                  <a:pt x="123062" y="248919"/>
                </a:moveTo>
                <a:lnTo>
                  <a:pt x="78993" y="292099"/>
                </a:lnTo>
                <a:lnTo>
                  <a:pt x="93128" y="292099"/>
                </a:lnTo>
                <a:lnTo>
                  <a:pt x="130048" y="255269"/>
                </a:lnTo>
                <a:lnTo>
                  <a:pt x="123062" y="248919"/>
                </a:lnTo>
                <a:close/>
              </a:path>
              <a:path w="292100" h="307339">
                <a:moveTo>
                  <a:pt x="44196" y="180339"/>
                </a:moveTo>
                <a:lnTo>
                  <a:pt x="36830" y="180339"/>
                </a:lnTo>
                <a:lnTo>
                  <a:pt x="25781" y="184149"/>
                </a:lnTo>
                <a:lnTo>
                  <a:pt x="22225" y="185419"/>
                </a:lnTo>
                <a:lnTo>
                  <a:pt x="18796" y="187959"/>
                </a:lnTo>
                <a:lnTo>
                  <a:pt x="17271" y="189229"/>
                </a:lnTo>
                <a:lnTo>
                  <a:pt x="16509" y="190499"/>
                </a:lnTo>
                <a:lnTo>
                  <a:pt x="15748" y="190499"/>
                </a:lnTo>
                <a:lnTo>
                  <a:pt x="0" y="223519"/>
                </a:lnTo>
                <a:lnTo>
                  <a:pt x="8636" y="232409"/>
                </a:lnTo>
                <a:lnTo>
                  <a:pt x="8762" y="226059"/>
                </a:lnTo>
                <a:lnTo>
                  <a:pt x="9652" y="219709"/>
                </a:lnTo>
                <a:lnTo>
                  <a:pt x="13208" y="208279"/>
                </a:lnTo>
                <a:lnTo>
                  <a:pt x="16129" y="204469"/>
                </a:lnTo>
                <a:lnTo>
                  <a:pt x="20065" y="200659"/>
                </a:lnTo>
                <a:lnTo>
                  <a:pt x="22606" y="196849"/>
                </a:lnTo>
                <a:lnTo>
                  <a:pt x="25273" y="195579"/>
                </a:lnTo>
                <a:lnTo>
                  <a:pt x="34036" y="191769"/>
                </a:lnTo>
                <a:lnTo>
                  <a:pt x="62992" y="191769"/>
                </a:lnTo>
                <a:lnTo>
                  <a:pt x="61721" y="190499"/>
                </a:lnTo>
                <a:lnTo>
                  <a:pt x="58546" y="187959"/>
                </a:lnTo>
                <a:lnTo>
                  <a:pt x="55118" y="185419"/>
                </a:lnTo>
                <a:lnTo>
                  <a:pt x="51434" y="184149"/>
                </a:lnTo>
                <a:lnTo>
                  <a:pt x="47879" y="181609"/>
                </a:lnTo>
                <a:lnTo>
                  <a:pt x="44196" y="180339"/>
                </a:lnTo>
                <a:close/>
              </a:path>
              <a:path w="292100" h="307339">
                <a:moveTo>
                  <a:pt x="113061" y="115569"/>
                </a:moveTo>
                <a:lnTo>
                  <a:pt x="96269" y="115569"/>
                </a:lnTo>
                <a:lnTo>
                  <a:pt x="81787" y="124459"/>
                </a:lnTo>
                <a:lnTo>
                  <a:pt x="75979" y="132079"/>
                </a:lnTo>
                <a:lnTo>
                  <a:pt x="72469" y="139699"/>
                </a:lnTo>
                <a:lnTo>
                  <a:pt x="71268" y="148589"/>
                </a:lnTo>
                <a:lnTo>
                  <a:pt x="72390" y="157479"/>
                </a:lnTo>
                <a:lnTo>
                  <a:pt x="100456" y="200659"/>
                </a:lnTo>
                <a:lnTo>
                  <a:pt x="105763" y="205739"/>
                </a:lnTo>
                <a:lnTo>
                  <a:pt x="110997" y="210819"/>
                </a:lnTo>
                <a:lnTo>
                  <a:pt x="116137" y="214629"/>
                </a:lnTo>
                <a:lnTo>
                  <a:pt x="121158" y="218439"/>
                </a:lnTo>
                <a:lnTo>
                  <a:pt x="127889" y="222249"/>
                </a:lnTo>
                <a:lnTo>
                  <a:pt x="134239" y="224789"/>
                </a:lnTo>
                <a:lnTo>
                  <a:pt x="146177" y="227329"/>
                </a:lnTo>
                <a:lnTo>
                  <a:pt x="151765" y="227329"/>
                </a:lnTo>
                <a:lnTo>
                  <a:pt x="162179" y="224789"/>
                </a:lnTo>
                <a:lnTo>
                  <a:pt x="166878" y="222249"/>
                </a:lnTo>
                <a:lnTo>
                  <a:pt x="171196" y="217169"/>
                </a:lnTo>
                <a:lnTo>
                  <a:pt x="172677" y="215899"/>
                </a:lnTo>
                <a:lnTo>
                  <a:pt x="147921" y="215899"/>
                </a:lnTo>
                <a:lnTo>
                  <a:pt x="140970" y="214629"/>
                </a:lnTo>
                <a:lnTo>
                  <a:pt x="98901" y="182879"/>
                </a:lnTo>
                <a:lnTo>
                  <a:pt x="81710" y="149859"/>
                </a:lnTo>
                <a:lnTo>
                  <a:pt x="82057" y="143509"/>
                </a:lnTo>
                <a:lnTo>
                  <a:pt x="84238" y="137159"/>
                </a:lnTo>
                <a:lnTo>
                  <a:pt x="88265" y="132079"/>
                </a:lnTo>
                <a:lnTo>
                  <a:pt x="98980" y="125729"/>
                </a:lnTo>
                <a:lnTo>
                  <a:pt x="133619" y="125729"/>
                </a:lnTo>
                <a:lnTo>
                  <a:pt x="132187" y="124459"/>
                </a:lnTo>
                <a:lnTo>
                  <a:pt x="113061" y="115569"/>
                </a:lnTo>
                <a:close/>
              </a:path>
              <a:path w="292100" h="307339">
                <a:moveTo>
                  <a:pt x="133619" y="125729"/>
                </a:moveTo>
                <a:lnTo>
                  <a:pt x="98980" y="125729"/>
                </a:lnTo>
                <a:lnTo>
                  <a:pt x="112268" y="126999"/>
                </a:lnTo>
                <a:lnTo>
                  <a:pt x="128127" y="135889"/>
                </a:lnTo>
                <a:lnTo>
                  <a:pt x="146558" y="152399"/>
                </a:lnTo>
                <a:lnTo>
                  <a:pt x="152654" y="158749"/>
                </a:lnTo>
                <a:lnTo>
                  <a:pt x="157734" y="163829"/>
                </a:lnTo>
                <a:lnTo>
                  <a:pt x="165608" y="175259"/>
                </a:lnTo>
                <a:lnTo>
                  <a:pt x="168402" y="180339"/>
                </a:lnTo>
                <a:lnTo>
                  <a:pt x="169926" y="185419"/>
                </a:lnTo>
                <a:lnTo>
                  <a:pt x="171577" y="190499"/>
                </a:lnTo>
                <a:lnTo>
                  <a:pt x="154289" y="215899"/>
                </a:lnTo>
                <a:lnTo>
                  <a:pt x="172677" y="215899"/>
                </a:lnTo>
                <a:lnTo>
                  <a:pt x="175640" y="213359"/>
                </a:lnTo>
                <a:lnTo>
                  <a:pt x="178689" y="208279"/>
                </a:lnTo>
                <a:lnTo>
                  <a:pt x="180212" y="201929"/>
                </a:lnTo>
                <a:lnTo>
                  <a:pt x="181737" y="196849"/>
                </a:lnTo>
                <a:lnTo>
                  <a:pt x="181737" y="190499"/>
                </a:lnTo>
                <a:lnTo>
                  <a:pt x="178943" y="177799"/>
                </a:lnTo>
                <a:lnTo>
                  <a:pt x="175895" y="171449"/>
                </a:lnTo>
                <a:lnTo>
                  <a:pt x="167903" y="160019"/>
                </a:lnTo>
                <a:lnTo>
                  <a:pt x="163750" y="153669"/>
                </a:lnTo>
                <a:lnTo>
                  <a:pt x="159002" y="148589"/>
                </a:lnTo>
                <a:lnTo>
                  <a:pt x="153670" y="143509"/>
                </a:lnTo>
                <a:lnTo>
                  <a:pt x="133619" y="125729"/>
                </a:lnTo>
                <a:close/>
              </a:path>
              <a:path w="292100" h="307339">
                <a:moveTo>
                  <a:pt x="167031" y="76199"/>
                </a:moveTo>
                <a:lnTo>
                  <a:pt x="151384" y="76199"/>
                </a:lnTo>
                <a:lnTo>
                  <a:pt x="230378" y="154939"/>
                </a:lnTo>
                <a:lnTo>
                  <a:pt x="238252" y="147319"/>
                </a:lnTo>
                <a:lnTo>
                  <a:pt x="167031" y="76199"/>
                </a:lnTo>
                <a:close/>
              </a:path>
              <a:path w="292100" h="307339">
                <a:moveTo>
                  <a:pt x="272954" y="36829"/>
                </a:moveTo>
                <a:lnTo>
                  <a:pt x="257683" y="36829"/>
                </a:lnTo>
                <a:lnTo>
                  <a:pt x="266563" y="45719"/>
                </a:lnTo>
                <a:lnTo>
                  <a:pt x="273383" y="55879"/>
                </a:lnTo>
                <a:lnTo>
                  <a:pt x="278131" y="64769"/>
                </a:lnTo>
                <a:lnTo>
                  <a:pt x="280797" y="73659"/>
                </a:lnTo>
                <a:lnTo>
                  <a:pt x="281485" y="81279"/>
                </a:lnTo>
                <a:lnTo>
                  <a:pt x="280114" y="90169"/>
                </a:lnTo>
                <a:lnTo>
                  <a:pt x="253237" y="114299"/>
                </a:lnTo>
                <a:lnTo>
                  <a:pt x="261112" y="121919"/>
                </a:lnTo>
                <a:lnTo>
                  <a:pt x="289559" y="92709"/>
                </a:lnTo>
                <a:lnTo>
                  <a:pt x="291719" y="86359"/>
                </a:lnTo>
                <a:lnTo>
                  <a:pt x="281431" y="48259"/>
                </a:lnTo>
                <a:lnTo>
                  <a:pt x="277502" y="43179"/>
                </a:lnTo>
                <a:lnTo>
                  <a:pt x="272954" y="36829"/>
                </a:lnTo>
                <a:close/>
              </a:path>
              <a:path w="292100" h="307339">
                <a:moveTo>
                  <a:pt x="147955" y="57149"/>
                </a:moveTo>
                <a:lnTo>
                  <a:pt x="145669" y="59689"/>
                </a:lnTo>
                <a:lnTo>
                  <a:pt x="145034" y="67309"/>
                </a:lnTo>
                <a:lnTo>
                  <a:pt x="144018" y="74929"/>
                </a:lnTo>
                <a:lnTo>
                  <a:pt x="142240" y="81279"/>
                </a:lnTo>
                <a:lnTo>
                  <a:pt x="140589" y="88899"/>
                </a:lnTo>
                <a:lnTo>
                  <a:pt x="138176" y="95249"/>
                </a:lnTo>
                <a:lnTo>
                  <a:pt x="134874" y="101599"/>
                </a:lnTo>
                <a:lnTo>
                  <a:pt x="141731" y="109219"/>
                </a:lnTo>
                <a:lnTo>
                  <a:pt x="142875" y="106679"/>
                </a:lnTo>
                <a:lnTo>
                  <a:pt x="145034" y="101599"/>
                </a:lnTo>
                <a:lnTo>
                  <a:pt x="147065" y="96519"/>
                </a:lnTo>
                <a:lnTo>
                  <a:pt x="147828" y="93979"/>
                </a:lnTo>
                <a:lnTo>
                  <a:pt x="148717" y="90169"/>
                </a:lnTo>
                <a:lnTo>
                  <a:pt x="149479" y="87629"/>
                </a:lnTo>
                <a:lnTo>
                  <a:pt x="150749" y="82549"/>
                </a:lnTo>
                <a:lnTo>
                  <a:pt x="151384" y="76199"/>
                </a:lnTo>
                <a:lnTo>
                  <a:pt x="167031" y="76199"/>
                </a:lnTo>
                <a:lnTo>
                  <a:pt x="147955" y="57149"/>
                </a:lnTo>
                <a:close/>
              </a:path>
              <a:path w="292100" h="307339">
                <a:moveTo>
                  <a:pt x="219456" y="0"/>
                </a:moveTo>
                <a:lnTo>
                  <a:pt x="214122" y="1269"/>
                </a:lnTo>
                <a:lnTo>
                  <a:pt x="204089" y="3809"/>
                </a:lnTo>
                <a:lnTo>
                  <a:pt x="199390" y="6349"/>
                </a:lnTo>
                <a:lnTo>
                  <a:pt x="195326" y="11429"/>
                </a:lnTo>
                <a:lnTo>
                  <a:pt x="191262" y="15239"/>
                </a:lnTo>
                <a:lnTo>
                  <a:pt x="188340" y="19049"/>
                </a:lnTo>
                <a:lnTo>
                  <a:pt x="186436" y="24129"/>
                </a:lnTo>
                <a:lnTo>
                  <a:pt x="184404" y="29209"/>
                </a:lnTo>
                <a:lnTo>
                  <a:pt x="183515" y="34289"/>
                </a:lnTo>
                <a:lnTo>
                  <a:pt x="183642" y="39369"/>
                </a:lnTo>
                <a:lnTo>
                  <a:pt x="183896" y="44449"/>
                </a:lnTo>
                <a:lnTo>
                  <a:pt x="209931" y="77469"/>
                </a:lnTo>
                <a:lnTo>
                  <a:pt x="219202" y="80009"/>
                </a:lnTo>
                <a:lnTo>
                  <a:pt x="232918" y="80009"/>
                </a:lnTo>
                <a:lnTo>
                  <a:pt x="237362" y="78739"/>
                </a:lnTo>
                <a:lnTo>
                  <a:pt x="241808" y="76199"/>
                </a:lnTo>
                <a:lnTo>
                  <a:pt x="245872" y="73659"/>
                </a:lnTo>
                <a:lnTo>
                  <a:pt x="249555" y="69849"/>
                </a:lnTo>
                <a:lnTo>
                  <a:pt x="228346" y="69849"/>
                </a:lnTo>
                <a:lnTo>
                  <a:pt x="221361" y="68579"/>
                </a:lnTo>
                <a:lnTo>
                  <a:pt x="217931" y="67309"/>
                </a:lnTo>
                <a:lnTo>
                  <a:pt x="214376" y="66039"/>
                </a:lnTo>
                <a:lnTo>
                  <a:pt x="210693" y="64769"/>
                </a:lnTo>
                <a:lnTo>
                  <a:pt x="207264" y="62229"/>
                </a:lnTo>
                <a:lnTo>
                  <a:pt x="203962" y="58419"/>
                </a:lnTo>
                <a:lnTo>
                  <a:pt x="200914" y="55879"/>
                </a:lnTo>
                <a:lnTo>
                  <a:pt x="198501" y="52069"/>
                </a:lnTo>
                <a:lnTo>
                  <a:pt x="195199" y="44449"/>
                </a:lnTo>
                <a:lnTo>
                  <a:pt x="194309" y="41909"/>
                </a:lnTo>
                <a:lnTo>
                  <a:pt x="194140" y="39369"/>
                </a:lnTo>
                <a:lnTo>
                  <a:pt x="194013" y="36829"/>
                </a:lnTo>
                <a:lnTo>
                  <a:pt x="194056" y="33019"/>
                </a:lnTo>
                <a:lnTo>
                  <a:pt x="194309" y="30479"/>
                </a:lnTo>
                <a:lnTo>
                  <a:pt x="195580" y="27939"/>
                </a:lnTo>
                <a:lnTo>
                  <a:pt x="196723" y="24129"/>
                </a:lnTo>
                <a:lnTo>
                  <a:pt x="214122" y="11429"/>
                </a:lnTo>
                <a:lnTo>
                  <a:pt x="247099" y="11429"/>
                </a:lnTo>
                <a:lnTo>
                  <a:pt x="236728" y="5079"/>
                </a:lnTo>
                <a:lnTo>
                  <a:pt x="230759" y="2539"/>
                </a:lnTo>
                <a:lnTo>
                  <a:pt x="219456" y="0"/>
                </a:lnTo>
                <a:close/>
              </a:path>
              <a:path w="292100" h="307339">
                <a:moveTo>
                  <a:pt x="247099" y="11429"/>
                </a:moveTo>
                <a:lnTo>
                  <a:pt x="221487" y="11429"/>
                </a:lnTo>
                <a:lnTo>
                  <a:pt x="232918" y="15239"/>
                </a:lnTo>
                <a:lnTo>
                  <a:pt x="236855" y="17779"/>
                </a:lnTo>
                <a:lnTo>
                  <a:pt x="240665" y="20319"/>
                </a:lnTo>
                <a:lnTo>
                  <a:pt x="244221" y="24129"/>
                </a:lnTo>
                <a:lnTo>
                  <a:pt x="246761" y="26669"/>
                </a:lnTo>
                <a:lnTo>
                  <a:pt x="248665" y="29209"/>
                </a:lnTo>
                <a:lnTo>
                  <a:pt x="249936" y="33019"/>
                </a:lnTo>
                <a:lnTo>
                  <a:pt x="251206" y="35559"/>
                </a:lnTo>
                <a:lnTo>
                  <a:pt x="251840" y="39369"/>
                </a:lnTo>
                <a:lnTo>
                  <a:pt x="251840" y="45719"/>
                </a:lnTo>
                <a:lnTo>
                  <a:pt x="251206" y="49529"/>
                </a:lnTo>
                <a:lnTo>
                  <a:pt x="249936" y="52069"/>
                </a:lnTo>
                <a:lnTo>
                  <a:pt x="248665" y="55879"/>
                </a:lnTo>
                <a:lnTo>
                  <a:pt x="228346" y="69849"/>
                </a:lnTo>
                <a:lnTo>
                  <a:pt x="249555" y="69849"/>
                </a:lnTo>
                <a:lnTo>
                  <a:pt x="255553" y="62229"/>
                </a:lnTo>
                <a:lnTo>
                  <a:pt x="258873" y="54609"/>
                </a:lnTo>
                <a:lnTo>
                  <a:pt x="259502" y="45719"/>
                </a:lnTo>
                <a:lnTo>
                  <a:pt x="257429" y="36829"/>
                </a:lnTo>
                <a:lnTo>
                  <a:pt x="272954" y="36829"/>
                </a:lnTo>
                <a:lnTo>
                  <a:pt x="267787" y="30479"/>
                </a:lnTo>
                <a:lnTo>
                  <a:pt x="262001" y="24129"/>
                </a:lnTo>
                <a:lnTo>
                  <a:pt x="255524" y="17779"/>
                </a:lnTo>
                <a:lnTo>
                  <a:pt x="249174" y="12699"/>
                </a:lnTo>
                <a:lnTo>
                  <a:pt x="247099" y="1142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04594" y="5340172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60" h="323850">
                <a:moveTo>
                  <a:pt x="63076" y="208280"/>
                </a:moveTo>
                <a:lnTo>
                  <a:pt x="40005" y="208280"/>
                </a:lnTo>
                <a:lnTo>
                  <a:pt x="43053" y="209550"/>
                </a:lnTo>
                <a:lnTo>
                  <a:pt x="45974" y="210820"/>
                </a:lnTo>
                <a:lnTo>
                  <a:pt x="49022" y="212090"/>
                </a:lnTo>
                <a:lnTo>
                  <a:pt x="51943" y="213360"/>
                </a:lnTo>
                <a:lnTo>
                  <a:pt x="54610" y="215900"/>
                </a:lnTo>
                <a:lnTo>
                  <a:pt x="57531" y="219710"/>
                </a:lnTo>
                <a:lnTo>
                  <a:pt x="59817" y="222250"/>
                </a:lnTo>
                <a:lnTo>
                  <a:pt x="61468" y="226060"/>
                </a:lnTo>
                <a:lnTo>
                  <a:pt x="62992" y="228600"/>
                </a:lnTo>
                <a:lnTo>
                  <a:pt x="64135" y="232410"/>
                </a:lnTo>
                <a:lnTo>
                  <a:pt x="64769" y="236220"/>
                </a:lnTo>
                <a:lnTo>
                  <a:pt x="65278" y="238760"/>
                </a:lnTo>
                <a:lnTo>
                  <a:pt x="65341" y="240030"/>
                </a:lnTo>
                <a:lnTo>
                  <a:pt x="65447" y="245110"/>
                </a:lnTo>
                <a:lnTo>
                  <a:pt x="65024" y="251460"/>
                </a:lnTo>
                <a:lnTo>
                  <a:pt x="64388" y="256540"/>
                </a:lnTo>
                <a:lnTo>
                  <a:pt x="62483" y="269240"/>
                </a:lnTo>
                <a:lnTo>
                  <a:pt x="61594" y="275590"/>
                </a:lnTo>
                <a:lnTo>
                  <a:pt x="60960" y="280670"/>
                </a:lnTo>
                <a:lnTo>
                  <a:pt x="60451" y="287020"/>
                </a:lnTo>
                <a:lnTo>
                  <a:pt x="60451" y="292100"/>
                </a:lnTo>
                <a:lnTo>
                  <a:pt x="60960" y="295910"/>
                </a:lnTo>
                <a:lnTo>
                  <a:pt x="61594" y="300990"/>
                </a:lnTo>
                <a:lnTo>
                  <a:pt x="62737" y="304800"/>
                </a:lnTo>
                <a:lnTo>
                  <a:pt x="64769" y="308610"/>
                </a:lnTo>
                <a:lnTo>
                  <a:pt x="66675" y="312420"/>
                </a:lnTo>
                <a:lnTo>
                  <a:pt x="69723" y="316230"/>
                </a:lnTo>
                <a:lnTo>
                  <a:pt x="73660" y="320040"/>
                </a:lnTo>
                <a:lnTo>
                  <a:pt x="77850" y="323850"/>
                </a:lnTo>
                <a:lnTo>
                  <a:pt x="93165" y="308610"/>
                </a:lnTo>
                <a:lnTo>
                  <a:pt x="78358" y="308610"/>
                </a:lnTo>
                <a:lnTo>
                  <a:pt x="76835" y="306070"/>
                </a:lnTo>
                <a:lnTo>
                  <a:pt x="76326" y="306070"/>
                </a:lnTo>
                <a:lnTo>
                  <a:pt x="75945" y="304800"/>
                </a:lnTo>
                <a:lnTo>
                  <a:pt x="74041" y="302260"/>
                </a:lnTo>
                <a:lnTo>
                  <a:pt x="72643" y="299720"/>
                </a:lnTo>
                <a:lnTo>
                  <a:pt x="70866" y="294640"/>
                </a:lnTo>
                <a:lnTo>
                  <a:pt x="70357" y="292100"/>
                </a:lnTo>
                <a:lnTo>
                  <a:pt x="70104" y="284480"/>
                </a:lnTo>
                <a:lnTo>
                  <a:pt x="70357" y="280670"/>
                </a:lnTo>
                <a:lnTo>
                  <a:pt x="72262" y="266700"/>
                </a:lnTo>
                <a:lnTo>
                  <a:pt x="74168" y="255270"/>
                </a:lnTo>
                <a:lnTo>
                  <a:pt x="74803" y="250190"/>
                </a:lnTo>
                <a:lnTo>
                  <a:pt x="75056" y="245110"/>
                </a:lnTo>
                <a:lnTo>
                  <a:pt x="75342" y="241300"/>
                </a:lnTo>
                <a:lnTo>
                  <a:pt x="75311" y="236220"/>
                </a:lnTo>
                <a:lnTo>
                  <a:pt x="74549" y="231140"/>
                </a:lnTo>
                <a:lnTo>
                  <a:pt x="73913" y="227330"/>
                </a:lnTo>
                <a:lnTo>
                  <a:pt x="72517" y="223520"/>
                </a:lnTo>
                <a:lnTo>
                  <a:pt x="70485" y="219710"/>
                </a:lnTo>
                <a:lnTo>
                  <a:pt x="68453" y="214630"/>
                </a:lnTo>
                <a:lnTo>
                  <a:pt x="65531" y="210820"/>
                </a:lnTo>
                <a:lnTo>
                  <a:pt x="63076" y="208280"/>
                </a:lnTo>
                <a:close/>
              </a:path>
              <a:path w="314960" h="323850">
                <a:moveTo>
                  <a:pt x="123062" y="265430"/>
                </a:moveTo>
                <a:lnTo>
                  <a:pt x="79120" y="308610"/>
                </a:lnTo>
                <a:lnTo>
                  <a:pt x="93165" y="308610"/>
                </a:lnTo>
                <a:lnTo>
                  <a:pt x="130175" y="271780"/>
                </a:lnTo>
                <a:lnTo>
                  <a:pt x="123062" y="265430"/>
                </a:lnTo>
                <a:close/>
              </a:path>
              <a:path w="314960" h="323850">
                <a:moveTo>
                  <a:pt x="44323" y="196850"/>
                </a:moveTo>
                <a:lnTo>
                  <a:pt x="36830" y="196850"/>
                </a:lnTo>
                <a:lnTo>
                  <a:pt x="25781" y="200660"/>
                </a:lnTo>
                <a:lnTo>
                  <a:pt x="22225" y="201930"/>
                </a:lnTo>
                <a:lnTo>
                  <a:pt x="18923" y="204470"/>
                </a:lnTo>
                <a:lnTo>
                  <a:pt x="18033" y="205740"/>
                </a:lnTo>
                <a:lnTo>
                  <a:pt x="17272" y="205740"/>
                </a:lnTo>
                <a:lnTo>
                  <a:pt x="14986" y="208280"/>
                </a:lnTo>
                <a:lnTo>
                  <a:pt x="9651" y="213360"/>
                </a:lnTo>
                <a:lnTo>
                  <a:pt x="6223" y="218440"/>
                </a:lnTo>
                <a:lnTo>
                  <a:pt x="4063" y="223520"/>
                </a:lnTo>
                <a:lnTo>
                  <a:pt x="1778" y="228600"/>
                </a:lnTo>
                <a:lnTo>
                  <a:pt x="507" y="233680"/>
                </a:lnTo>
                <a:lnTo>
                  <a:pt x="0" y="240030"/>
                </a:lnTo>
                <a:lnTo>
                  <a:pt x="8762" y="248920"/>
                </a:lnTo>
                <a:lnTo>
                  <a:pt x="8762" y="242570"/>
                </a:lnTo>
                <a:lnTo>
                  <a:pt x="9779" y="236220"/>
                </a:lnTo>
                <a:lnTo>
                  <a:pt x="11556" y="231140"/>
                </a:lnTo>
                <a:lnTo>
                  <a:pt x="13335" y="224790"/>
                </a:lnTo>
                <a:lnTo>
                  <a:pt x="16129" y="220980"/>
                </a:lnTo>
                <a:lnTo>
                  <a:pt x="20066" y="217170"/>
                </a:lnTo>
                <a:lnTo>
                  <a:pt x="22606" y="213360"/>
                </a:lnTo>
                <a:lnTo>
                  <a:pt x="25400" y="212090"/>
                </a:lnTo>
                <a:lnTo>
                  <a:pt x="28320" y="210820"/>
                </a:lnTo>
                <a:lnTo>
                  <a:pt x="31114" y="209550"/>
                </a:lnTo>
                <a:lnTo>
                  <a:pt x="34036" y="208280"/>
                </a:lnTo>
                <a:lnTo>
                  <a:pt x="63076" y="208280"/>
                </a:lnTo>
                <a:lnTo>
                  <a:pt x="61849" y="207010"/>
                </a:lnTo>
                <a:lnTo>
                  <a:pt x="58547" y="204470"/>
                </a:lnTo>
                <a:lnTo>
                  <a:pt x="55118" y="201930"/>
                </a:lnTo>
                <a:lnTo>
                  <a:pt x="51562" y="200660"/>
                </a:lnTo>
                <a:lnTo>
                  <a:pt x="47879" y="198120"/>
                </a:lnTo>
                <a:lnTo>
                  <a:pt x="44323" y="196850"/>
                </a:lnTo>
                <a:close/>
              </a:path>
              <a:path w="314960" h="323850">
                <a:moveTo>
                  <a:pt x="113125" y="132080"/>
                </a:moveTo>
                <a:lnTo>
                  <a:pt x="96341" y="132080"/>
                </a:lnTo>
                <a:lnTo>
                  <a:pt x="81914" y="140970"/>
                </a:lnTo>
                <a:lnTo>
                  <a:pt x="76051" y="148590"/>
                </a:lnTo>
                <a:lnTo>
                  <a:pt x="72532" y="156210"/>
                </a:lnTo>
                <a:lnTo>
                  <a:pt x="71324" y="165100"/>
                </a:lnTo>
                <a:lnTo>
                  <a:pt x="72389" y="173990"/>
                </a:lnTo>
                <a:lnTo>
                  <a:pt x="100583" y="217170"/>
                </a:lnTo>
                <a:lnTo>
                  <a:pt x="105872" y="222250"/>
                </a:lnTo>
                <a:lnTo>
                  <a:pt x="111077" y="227330"/>
                </a:lnTo>
                <a:lnTo>
                  <a:pt x="121285" y="234950"/>
                </a:lnTo>
                <a:lnTo>
                  <a:pt x="127888" y="238760"/>
                </a:lnTo>
                <a:lnTo>
                  <a:pt x="134238" y="241300"/>
                </a:lnTo>
                <a:lnTo>
                  <a:pt x="146176" y="243840"/>
                </a:lnTo>
                <a:lnTo>
                  <a:pt x="151764" y="243840"/>
                </a:lnTo>
                <a:lnTo>
                  <a:pt x="162306" y="241300"/>
                </a:lnTo>
                <a:lnTo>
                  <a:pt x="167005" y="238760"/>
                </a:lnTo>
                <a:lnTo>
                  <a:pt x="171195" y="233680"/>
                </a:lnTo>
                <a:lnTo>
                  <a:pt x="172719" y="232410"/>
                </a:lnTo>
                <a:lnTo>
                  <a:pt x="147974" y="232410"/>
                </a:lnTo>
                <a:lnTo>
                  <a:pt x="140969" y="231140"/>
                </a:lnTo>
                <a:lnTo>
                  <a:pt x="99008" y="199390"/>
                </a:lnTo>
                <a:lnTo>
                  <a:pt x="81710" y="166370"/>
                </a:lnTo>
                <a:lnTo>
                  <a:pt x="82057" y="160020"/>
                </a:lnTo>
                <a:lnTo>
                  <a:pt x="84238" y="153670"/>
                </a:lnTo>
                <a:lnTo>
                  <a:pt x="88264" y="148590"/>
                </a:lnTo>
                <a:lnTo>
                  <a:pt x="99052" y="142240"/>
                </a:lnTo>
                <a:lnTo>
                  <a:pt x="133671" y="142240"/>
                </a:lnTo>
                <a:lnTo>
                  <a:pt x="132242" y="140970"/>
                </a:lnTo>
                <a:lnTo>
                  <a:pt x="113125" y="132080"/>
                </a:lnTo>
                <a:close/>
              </a:path>
              <a:path w="314960" h="323850">
                <a:moveTo>
                  <a:pt x="133671" y="142240"/>
                </a:moveTo>
                <a:lnTo>
                  <a:pt x="99052" y="142240"/>
                </a:lnTo>
                <a:lnTo>
                  <a:pt x="112363" y="143510"/>
                </a:lnTo>
                <a:lnTo>
                  <a:pt x="128198" y="152400"/>
                </a:lnTo>
                <a:lnTo>
                  <a:pt x="146557" y="168910"/>
                </a:lnTo>
                <a:lnTo>
                  <a:pt x="152781" y="175260"/>
                </a:lnTo>
                <a:lnTo>
                  <a:pt x="157861" y="180340"/>
                </a:lnTo>
                <a:lnTo>
                  <a:pt x="161798" y="186690"/>
                </a:lnTo>
                <a:lnTo>
                  <a:pt x="165607" y="191770"/>
                </a:lnTo>
                <a:lnTo>
                  <a:pt x="168401" y="196850"/>
                </a:lnTo>
                <a:lnTo>
                  <a:pt x="170053" y="201930"/>
                </a:lnTo>
                <a:lnTo>
                  <a:pt x="171576" y="207010"/>
                </a:lnTo>
                <a:lnTo>
                  <a:pt x="171957" y="212090"/>
                </a:lnTo>
                <a:lnTo>
                  <a:pt x="170433" y="219710"/>
                </a:lnTo>
                <a:lnTo>
                  <a:pt x="168401" y="223520"/>
                </a:lnTo>
                <a:lnTo>
                  <a:pt x="165226" y="226060"/>
                </a:lnTo>
                <a:lnTo>
                  <a:pt x="160079" y="229870"/>
                </a:lnTo>
                <a:lnTo>
                  <a:pt x="154336" y="232410"/>
                </a:lnTo>
                <a:lnTo>
                  <a:pt x="172719" y="232410"/>
                </a:lnTo>
                <a:lnTo>
                  <a:pt x="175768" y="229870"/>
                </a:lnTo>
                <a:lnTo>
                  <a:pt x="178688" y="224790"/>
                </a:lnTo>
                <a:lnTo>
                  <a:pt x="180339" y="219710"/>
                </a:lnTo>
                <a:lnTo>
                  <a:pt x="181863" y="213360"/>
                </a:lnTo>
                <a:lnTo>
                  <a:pt x="181863" y="207010"/>
                </a:lnTo>
                <a:lnTo>
                  <a:pt x="167957" y="176530"/>
                </a:lnTo>
                <a:lnTo>
                  <a:pt x="163766" y="170180"/>
                </a:lnTo>
                <a:lnTo>
                  <a:pt x="159004" y="165100"/>
                </a:lnTo>
                <a:lnTo>
                  <a:pt x="153669" y="160020"/>
                </a:lnTo>
                <a:lnTo>
                  <a:pt x="133671" y="142240"/>
                </a:lnTo>
                <a:close/>
              </a:path>
              <a:path w="314960" h="323850">
                <a:moveTo>
                  <a:pt x="195791" y="76200"/>
                </a:moveTo>
                <a:lnTo>
                  <a:pt x="175513" y="76200"/>
                </a:lnTo>
                <a:lnTo>
                  <a:pt x="178562" y="77470"/>
                </a:lnTo>
                <a:lnTo>
                  <a:pt x="181482" y="78740"/>
                </a:lnTo>
                <a:lnTo>
                  <a:pt x="184404" y="81280"/>
                </a:lnTo>
                <a:lnTo>
                  <a:pt x="187198" y="83820"/>
                </a:lnTo>
                <a:lnTo>
                  <a:pt x="190119" y="86360"/>
                </a:lnTo>
                <a:lnTo>
                  <a:pt x="193929" y="92710"/>
                </a:lnTo>
                <a:lnTo>
                  <a:pt x="195580" y="96520"/>
                </a:lnTo>
                <a:lnTo>
                  <a:pt x="196723" y="99060"/>
                </a:lnTo>
                <a:lnTo>
                  <a:pt x="197231" y="102870"/>
                </a:lnTo>
                <a:lnTo>
                  <a:pt x="197866" y="106680"/>
                </a:lnTo>
                <a:lnTo>
                  <a:pt x="197920" y="111760"/>
                </a:lnTo>
                <a:lnTo>
                  <a:pt x="197485" y="119380"/>
                </a:lnTo>
                <a:lnTo>
                  <a:pt x="196976" y="124460"/>
                </a:lnTo>
                <a:lnTo>
                  <a:pt x="196214" y="129540"/>
                </a:lnTo>
                <a:lnTo>
                  <a:pt x="195072" y="135890"/>
                </a:lnTo>
                <a:lnTo>
                  <a:pt x="194182" y="143510"/>
                </a:lnTo>
                <a:lnTo>
                  <a:pt x="193548" y="148590"/>
                </a:lnTo>
                <a:lnTo>
                  <a:pt x="193039" y="153670"/>
                </a:lnTo>
                <a:lnTo>
                  <a:pt x="192912" y="158750"/>
                </a:lnTo>
                <a:lnTo>
                  <a:pt x="193548" y="163830"/>
                </a:lnTo>
                <a:lnTo>
                  <a:pt x="194056" y="167640"/>
                </a:lnTo>
                <a:lnTo>
                  <a:pt x="195325" y="172720"/>
                </a:lnTo>
                <a:lnTo>
                  <a:pt x="197357" y="176530"/>
                </a:lnTo>
                <a:lnTo>
                  <a:pt x="199262" y="180340"/>
                </a:lnTo>
                <a:lnTo>
                  <a:pt x="202183" y="184150"/>
                </a:lnTo>
                <a:lnTo>
                  <a:pt x="210438" y="191770"/>
                </a:lnTo>
                <a:lnTo>
                  <a:pt x="225716" y="176530"/>
                </a:lnTo>
                <a:lnTo>
                  <a:pt x="211708" y="176530"/>
                </a:lnTo>
                <a:lnTo>
                  <a:pt x="210312" y="175260"/>
                </a:lnTo>
                <a:lnTo>
                  <a:pt x="209295" y="173990"/>
                </a:lnTo>
                <a:lnTo>
                  <a:pt x="208533" y="172720"/>
                </a:lnTo>
                <a:lnTo>
                  <a:pt x="206629" y="170180"/>
                </a:lnTo>
                <a:lnTo>
                  <a:pt x="202692" y="152400"/>
                </a:lnTo>
                <a:lnTo>
                  <a:pt x="202945" y="148590"/>
                </a:lnTo>
                <a:lnTo>
                  <a:pt x="203454" y="143510"/>
                </a:lnTo>
                <a:lnTo>
                  <a:pt x="204850" y="134620"/>
                </a:lnTo>
                <a:lnTo>
                  <a:pt x="206756" y="123190"/>
                </a:lnTo>
                <a:lnTo>
                  <a:pt x="207391" y="118110"/>
                </a:lnTo>
                <a:lnTo>
                  <a:pt x="207644" y="113030"/>
                </a:lnTo>
                <a:lnTo>
                  <a:pt x="207930" y="109220"/>
                </a:lnTo>
                <a:lnTo>
                  <a:pt x="207835" y="104140"/>
                </a:lnTo>
                <a:lnTo>
                  <a:pt x="198119" y="78740"/>
                </a:lnTo>
                <a:lnTo>
                  <a:pt x="195791" y="76200"/>
                </a:lnTo>
                <a:close/>
              </a:path>
              <a:path w="314960" h="323850">
                <a:moveTo>
                  <a:pt x="255650" y="132080"/>
                </a:moveTo>
                <a:lnTo>
                  <a:pt x="211708" y="176530"/>
                </a:lnTo>
                <a:lnTo>
                  <a:pt x="225716" y="176530"/>
                </a:lnTo>
                <a:lnTo>
                  <a:pt x="262636" y="139700"/>
                </a:lnTo>
                <a:lnTo>
                  <a:pt x="255650" y="132080"/>
                </a:lnTo>
                <a:close/>
              </a:path>
              <a:path w="314960" h="323850">
                <a:moveTo>
                  <a:pt x="176783" y="64770"/>
                </a:moveTo>
                <a:lnTo>
                  <a:pt x="165735" y="64770"/>
                </a:lnTo>
                <a:lnTo>
                  <a:pt x="158369" y="67310"/>
                </a:lnTo>
                <a:lnTo>
                  <a:pt x="154812" y="69850"/>
                </a:lnTo>
                <a:lnTo>
                  <a:pt x="151511" y="72390"/>
                </a:lnTo>
                <a:lnTo>
                  <a:pt x="150622" y="72390"/>
                </a:lnTo>
                <a:lnTo>
                  <a:pt x="149860" y="73660"/>
                </a:lnTo>
                <a:lnTo>
                  <a:pt x="149098" y="73660"/>
                </a:lnTo>
                <a:lnTo>
                  <a:pt x="147574" y="74930"/>
                </a:lnTo>
                <a:lnTo>
                  <a:pt x="142239" y="81280"/>
                </a:lnTo>
                <a:lnTo>
                  <a:pt x="138811" y="85090"/>
                </a:lnTo>
                <a:lnTo>
                  <a:pt x="136525" y="90170"/>
                </a:lnTo>
                <a:lnTo>
                  <a:pt x="134366" y="96520"/>
                </a:lnTo>
                <a:lnTo>
                  <a:pt x="132969" y="101600"/>
                </a:lnTo>
                <a:lnTo>
                  <a:pt x="132587" y="106680"/>
                </a:lnTo>
                <a:lnTo>
                  <a:pt x="141350" y="115570"/>
                </a:lnTo>
                <a:lnTo>
                  <a:pt x="141350" y="109220"/>
                </a:lnTo>
                <a:lnTo>
                  <a:pt x="142239" y="104140"/>
                </a:lnTo>
                <a:lnTo>
                  <a:pt x="157987" y="80010"/>
                </a:lnTo>
                <a:lnTo>
                  <a:pt x="160781" y="77470"/>
                </a:lnTo>
                <a:lnTo>
                  <a:pt x="163703" y="76200"/>
                </a:lnTo>
                <a:lnTo>
                  <a:pt x="195791" y="76200"/>
                </a:lnTo>
                <a:lnTo>
                  <a:pt x="191135" y="71120"/>
                </a:lnTo>
                <a:lnTo>
                  <a:pt x="187706" y="68580"/>
                </a:lnTo>
                <a:lnTo>
                  <a:pt x="184023" y="67310"/>
                </a:lnTo>
                <a:lnTo>
                  <a:pt x="180467" y="66040"/>
                </a:lnTo>
                <a:lnTo>
                  <a:pt x="176783" y="64770"/>
                </a:lnTo>
                <a:close/>
              </a:path>
              <a:path w="314960" h="323850">
                <a:moveTo>
                  <a:pt x="245649" y="0"/>
                </a:moveTo>
                <a:lnTo>
                  <a:pt x="228857" y="0"/>
                </a:lnTo>
                <a:lnTo>
                  <a:pt x="214375" y="8890"/>
                </a:lnTo>
                <a:lnTo>
                  <a:pt x="208567" y="15240"/>
                </a:lnTo>
                <a:lnTo>
                  <a:pt x="205057" y="24130"/>
                </a:lnTo>
                <a:lnTo>
                  <a:pt x="203856" y="33020"/>
                </a:lnTo>
                <a:lnTo>
                  <a:pt x="204978" y="41910"/>
                </a:lnTo>
                <a:lnTo>
                  <a:pt x="233044" y="85090"/>
                </a:lnTo>
                <a:lnTo>
                  <a:pt x="243586" y="93980"/>
                </a:lnTo>
                <a:lnTo>
                  <a:pt x="248725" y="97790"/>
                </a:lnTo>
                <a:lnTo>
                  <a:pt x="260476" y="106680"/>
                </a:lnTo>
                <a:lnTo>
                  <a:pt x="266826" y="109220"/>
                </a:lnTo>
                <a:lnTo>
                  <a:pt x="278764" y="111760"/>
                </a:lnTo>
                <a:lnTo>
                  <a:pt x="284353" y="111760"/>
                </a:lnTo>
                <a:lnTo>
                  <a:pt x="294767" y="109220"/>
                </a:lnTo>
                <a:lnTo>
                  <a:pt x="299466" y="105410"/>
                </a:lnTo>
                <a:lnTo>
                  <a:pt x="303783" y="101600"/>
                </a:lnTo>
                <a:lnTo>
                  <a:pt x="304895" y="100330"/>
                </a:lnTo>
                <a:lnTo>
                  <a:pt x="280509" y="100330"/>
                </a:lnTo>
                <a:lnTo>
                  <a:pt x="273557" y="99060"/>
                </a:lnTo>
                <a:lnTo>
                  <a:pt x="266059" y="96520"/>
                </a:lnTo>
                <a:lnTo>
                  <a:pt x="258048" y="91440"/>
                </a:lnTo>
                <a:lnTo>
                  <a:pt x="249537" y="83820"/>
                </a:lnTo>
                <a:lnTo>
                  <a:pt x="240537" y="76200"/>
                </a:lnTo>
                <a:lnTo>
                  <a:pt x="215773" y="40640"/>
                </a:lnTo>
                <a:lnTo>
                  <a:pt x="214298" y="33020"/>
                </a:lnTo>
                <a:lnTo>
                  <a:pt x="214645" y="26670"/>
                </a:lnTo>
                <a:lnTo>
                  <a:pt x="216826" y="21590"/>
                </a:lnTo>
                <a:lnTo>
                  <a:pt x="220853" y="15240"/>
                </a:lnTo>
                <a:lnTo>
                  <a:pt x="231568" y="10160"/>
                </a:lnTo>
                <a:lnTo>
                  <a:pt x="266309" y="10160"/>
                </a:lnTo>
                <a:lnTo>
                  <a:pt x="264775" y="8890"/>
                </a:lnTo>
                <a:lnTo>
                  <a:pt x="245649" y="0"/>
                </a:lnTo>
                <a:close/>
              </a:path>
              <a:path w="314960" h="323850">
                <a:moveTo>
                  <a:pt x="266309" y="10160"/>
                </a:moveTo>
                <a:lnTo>
                  <a:pt x="231568" y="10160"/>
                </a:lnTo>
                <a:lnTo>
                  <a:pt x="244856" y="11430"/>
                </a:lnTo>
                <a:lnTo>
                  <a:pt x="260715" y="20320"/>
                </a:lnTo>
                <a:lnTo>
                  <a:pt x="279145" y="36830"/>
                </a:lnTo>
                <a:lnTo>
                  <a:pt x="285369" y="41910"/>
                </a:lnTo>
                <a:lnTo>
                  <a:pt x="290322" y="48260"/>
                </a:lnTo>
                <a:lnTo>
                  <a:pt x="298195" y="59690"/>
                </a:lnTo>
                <a:lnTo>
                  <a:pt x="300989" y="64770"/>
                </a:lnTo>
                <a:lnTo>
                  <a:pt x="302513" y="69850"/>
                </a:lnTo>
                <a:lnTo>
                  <a:pt x="304164" y="74930"/>
                </a:lnTo>
                <a:lnTo>
                  <a:pt x="286877" y="100330"/>
                </a:lnTo>
                <a:lnTo>
                  <a:pt x="304895" y="100330"/>
                </a:lnTo>
                <a:lnTo>
                  <a:pt x="308229" y="96520"/>
                </a:lnTo>
                <a:lnTo>
                  <a:pt x="311276" y="91440"/>
                </a:lnTo>
                <a:lnTo>
                  <a:pt x="314325" y="81280"/>
                </a:lnTo>
                <a:lnTo>
                  <a:pt x="314451" y="74930"/>
                </a:lnTo>
                <a:lnTo>
                  <a:pt x="312928" y="68580"/>
                </a:lnTo>
                <a:lnTo>
                  <a:pt x="311531" y="62230"/>
                </a:lnTo>
                <a:lnTo>
                  <a:pt x="291592" y="33020"/>
                </a:lnTo>
                <a:lnTo>
                  <a:pt x="286257" y="26670"/>
                </a:lnTo>
                <a:lnTo>
                  <a:pt x="266309" y="1016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11882" y="5328704"/>
            <a:ext cx="304165" cy="316230"/>
          </a:xfrm>
          <a:custGeom>
            <a:avLst/>
            <a:gdLst/>
            <a:ahLst/>
            <a:cxnLst/>
            <a:rect l="l" t="t" r="r" b="b"/>
            <a:pathLst>
              <a:path w="304164" h="316229">
                <a:moveTo>
                  <a:pt x="63076" y="200660"/>
                </a:moveTo>
                <a:lnTo>
                  <a:pt x="40005" y="200660"/>
                </a:lnTo>
                <a:lnTo>
                  <a:pt x="43053" y="201930"/>
                </a:lnTo>
                <a:lnTo>
                  <a:pt x="45974" y="203200"/>
                </a:lnTo>
                <a:lnTo>
                  <a:pt x="49022" y="204470"/>
                </a:lnTo>
                <a:lnTo>
                  <a:pt x="51816" y="205740"/>
                </a:lnTo>
                <a:lnTo>
                  <a:pt x="54610" y="208280"/>
                </a:lnTo>
                <a:lnTo>
                  <a:pt x="57531" y="212090"/>
                </a:lnTo>
                <a:lnTo>
                  <a:pt x="59817" y="214630"/>
                </a:lnTo>
                <a:lnTo>
                  <a:pt x="61468" y="218440"/>
                </a:lnTo>
                <a:lnTo>
                  <a:pt x="62992" y="220980"/>
                </a:lnTo>
                <a:lnTo>
                  <a:pt x="64135" y="224790"/>
                </a:lnTo>
                <a:lnTo>
                  <a:pt x="64769" y="228600"/>
                </a:lnTo>
                <a:lnTo>
                  <a:pt x="65278" y="231140"/>
                </a:lnTo>
                <a:lnTo>
                  <a:pt x="65341" y="232410"/>
                </a:lnTo>
                <a:lnTo>
                  <a:pt x="65447" y="237490"/>
                </a:lnTo>
                <a:lnTo>
                  <a:pt x="65024" y="243840"/>
                </a:lnTo>
                <a:lnTo>
                  <a:pt x="64389" y="248920"/>
                </a:lnTo>
                <a:lnTo>
                  <a:pt x="62484" y="261620"/>
                </a:lnTo>
                <a:lnTo>
                  <a:pt x="61594" y="267970"/>
                </a:lnTo>
                <a:lnTo>
                  <a:pt x="60960" y="273050"/>
                </a:lnTo>
                <a:lnTo>
                  <a:pt x="60452" y="279400"/>
                </a:lnTo>
                <a:lnTo>
                  <a:pt x="60452" y="284480"/>
                </a:lnTo>
                <a:lnTo>
                  <a:pt x="60960" y="288290"/>
                </a:lnTo>
                <a:lnTo>
                  <a:pt x="61594" y="293370"/>
                </a:lnTo>
                <a:lnTo>
                  <a:pt x="62737" y="297180"/>
                </a:lnTo>
                <a:lnTo>
                  <a:pt x="64769" y="300990"/>
                </a:lnTo>
                <a:lnTo>
                  <a:pt x="66675" y="304800"/>
                </a:lnTo>
                <a:lnTo>
                  <a:pt x="69723" y="308610"/>
                </a:lnTo>
                <a:lnTo>
                  <a:pt x="73660" y="312420"/>
                </a:lnTo>
                <a:lnTo>
                  <a:pt x="77850" y="316230"/>
                </a:lnTo>
                <a:lnTo>
                  <a:pt x="93165" y="300990"/>
                </a:lnTo>
                <a:lnTo>
                  <a:pt x="78359" y="300990"/>
                </a:lnTo>
                <a:lnTo>
                  <a:pt x="76835" y="298450"/>
                </a:lnTo>
                <a:lnTo>
                  <a:pt x="76327" y="298450"/>
                </a:lnTo>
                <a:lnTo>
                  <a:pt x="75946" y="297180"/>
                </a:lnTo>
                <a:lnTo>
                  <a:pt x="74041" y="294640"/>
                </a:lnTo>
                <a:lnTo>
                  <a:pt x="72643" y="292100"/>
                </a:lnTo>
                <a:lnTo>
                  <a:pt x="70866" y="287020"/>
                </a:lnTo>
                <a:lnTo>
                  <a:pt x="70358" y="284480"/>
                </a:lnTo>
                <a:lnTo>
                  <a:pt x="70104" y="276860"/>
                </a:lnTo>
                <a:lnTo>
                  <a:pt x="70358" y="273050"/>
                </a:lnTo>
                <a:lnTo>
                  <a:pt x="72262" y="259080"/>
                </a:lnTo>
                <a:lnTo>
                  <a:pt x="73279" y="252730"/>
                </a:lnTo>
                <a:lnTo>
                  <a:pt x="74168" y="247650"/>
                </a:lnTo>
                <a:lnTo>
                  <a:pt x="74803" y="242570"/>
                </a:lnTo>
                <a:lnTo>
                  <a:pt x="75056" y="237490"/>
                </a:lnTo>
                <a:lnTo>
                  <a:pt x="75342" y="233680"/>
                </a:lnTo>
                <a:lnTo>
                  <a:pt x="75311" y="228600"/>
                </a:lnTo>
                <a:lnTo>
                  <a:pt x="65531" y="203200"/>
                </a:lnTo>
                <a:lnTo>
                  <a:pt x="63076" y="200660"/>
                </a:lnTo>
                <a:close/>
              </a:path>
              <a:path w="304164" h="316229">
                <a:moveTo>
                  <a:pt x="123062" y="257810"/>
                </a:moveTo>
                <a:lnTo>
                  <a:pt x="79121" y="300990"/>
                </a:lnTo>
                <a:lnTo>
                  <a:pt x="93165" y="300990"/>
                </a:lnTo>
                <a:lnTo>
                  <a:pt x="130175" y="264160"/>
                </a:lnTo>
                <a:lnTo>
                  <a:pt x="123062" y="257810"/>
                </a:lnTo>
                <a:close/>
              </a:path>
              <a:path w="304164" h="316229">
                <a:moveTo>
                  <a:pt x="44323" y="189230"/>
                </a:moveTo>
                <a:lnTo>
                  <a:pt x="36830" y="189230"/>
                </a:lnTo>
                <a:lnTo>
                  <a:pt x="25781" y="193040"/>
                </a:lnTo>
                <a:lnTo>
                  <a:pt x="22225" y="194310"/>
                </a:lnTo>
                <a:lnTo>
                  <a:pt x="18923" y="196850"/>
                </a:lnTo>
                <a:lnTo>
                  <a:pt x="18034" y="198120"/>
                </a:lnTo>
                <a:lnTo>
                  <a:pt x="17272" y="198120"/>
                </a:lnTo>
                <a:lnTo>
                  <a:pt x="16510" y="199390"/>
                </a:lnTo>
                <a:lnTo>
                  <a:pt x="15748" y="199390"/>
                </a:lnTo>
                <a:lnTo>
                  <a:pt x="9652" y="205740"/>
                </a:lnTo>
                <a:lnTo>
                  <a:pt x="6223" y="210820"/>
                </a:lnTo>
                <a:lnTo>
                  <a:pt x="4064" y="215900"/>
                </a:lnTo>
                <a:lnTo>
                  <a:pt x="1778" y="220980"/>
                </a:lnTo>
                <a:lnTo>
                  <a:pt x="508" y="226060"/>
                </a:lnTo>
                <a:lnTo>
                  <a:pt x="0" y="232410"/>
                </a:lnTo>
                <a:lnTo>
                  <a:pt x="8762" y="241300"/>
                </a:lnTo>
                <a:lnTo>
                  <a:pt x="8762" y="234950"/>
                </a:lnTo>
                <a:lnTo>
                  <a:pt x="9779" y="228600"/>
                </a:lnTo>
                <a:lnTo>
                  <a:pt x="13335" y="217170"/>
                </a:lnTo>
                <a:lnTo>
                  <a:pt x="16129" y="213360"/>
                </a:lnTo>
                <a:lnTo>
                  <a:pt x="20066" y="209550"/>
                </a:lnTo>
                <a:lnTo>
                  <a:pt x="22606" y="205740"/>
                </a:lnTo>
                <a:lnTo>
                  <a:pt x="25400" y="204470"/>
                </a:lnTo>
                <a:lnTo>
                  <a:pt x="28321" y="203200"/>
                </a:lnTo>
                <a:lnTo>
                  <a:pt x="31115" y="201930"/>
                </a:lnTo>
                <a:lnTo>
                  <a:pt x="34036" y="200660"/>
                </a:lnTo>
                <a:lnTo>
                  <a:pt x="63076" y="200660"/>
                </a:lnTo>
                <a:lnTo>
                  <a:pt x="61849" y="199390"/>
                </a:lnTo>
                <a:lnTo>
                  <a:pt x="58547" y="196850"/>
                </a:lnTo>
                <a:lnTo>
                  <a:pt x="55118" y="194310"/>
                </a:lnTo>
                <a:lnTo>
                  <a:pt x="51562" y="193040"/>
                </a:lnTo>
                <a:lnTo>
                  <a:pt x="47879" y="190500"/>
                </a:lnTo>
                <a:lnTo>
                  <a:pt x="44323" y="189230"/>
                </a:lnTo>
                <a:close/>
              </a:path>
              <a:path w="304164" h="316229">
                <a:moveTo>
                  <a:pt x="113125" y="124460"/>
                </a:moveTo>
                <a:lnTo>
                  <a:pt x="96341" y="124460"/>
                </a:lnTo>
                <a:lnTo>
                  <a:pt x="81915" y="133350"/>
                </a:lnTo>
                <a:lnTo>
                  <a:pt x="76051" y="140970"/>
                </a:lnTo>
                <a:lnTo>
                  <a:pt x="72532" y="148590"/>
                </a:lnTo>
                <a:lnTo>
                  <a:pt x="71324" y="157480"/>
                </a:lnTo>
                <a:lnTo>
                  <a:pt x="72390" y="166370"/>
                </a:lnTo>
                <a:lnTo>
                  <a:pt x="100456" y="209550"/>
                </a:lnTo>
                <a:lnTo>
                  <a:pt x="105818" y="214630"/>
                </a:lnTo>
                <a:lnTo>
                  <a:pt x="111061" y="219710"/>
                </a:lnTo>
                <a:lnTo>
                  <a:pt x="116208" y="223520"/>
                </a:lnTo>
                <a:lnTo>
                  <a:pt x="121285" y="227330"/>
                </a:lnTo>
                <a:lnTo>
                  <a:pt x="127889" y="231140"/>
                </a:lnTo>
                <a:lnTo>
                  <a:pt x="134239" y="233680"/>
                </a:lnTo>
                <a:lnTo>
                  <a:pt x="146177" y="236220"/>
                </a:lnTo>
                <a:lnTo>
                  <a:pt x="151765" y="236220"/>
                </a:lnTo>
                <a:lnTo>
                  <a:pt x="162306" y="233680"/>
                </a:lnTo>
                <a:lnTo>
                  <a:pt x="167005" y="231140"/>
                </a:lnTo>
                <a:lnTo>
                  <a:pt x="171196" y="226060"/>
                </a:lnTo>
                <a:lnTo>
                  <a:pt x="172720" y="224790"/>
                </a:lnTo>
                <a:lnTo>
                  <a:pt x="147974" y="224790"/>
                </a:lnTo>
                <a:lnTo>
                  <a:pt x="140969" y="223520"/>
                </a:lnTo>
                <a:lnTo>
                  <a:pt x="99008" y="191770"/>
                </a:lnTo>
                <a:lnTo>
                  <a:pt x="81710" y="158750"/>
                </a:lnTo>
                <a:lnTo>
                  <a:pt x="82057" y="152400"/>
                </a:lnTo>
                <a:lnTo>
                  <a:pt x="84238" y="146050"/>
                </a:lnTo>
                <a:lnTo>
                  <a:pt x="88265" y="140970"/>
                </a:lnTo>
                <a:lnTo>
                  <a:pt x="99052" y="134620"/>
                </a:lnTo>
                <a:lnTo>
                  <a:pt x="133671" y="134620"/>
                </a:lnTo>
                <a:lnTo>
                  <a:pt x="132242" y="133350"/>
                </a:lnTo>
                <a:lnTo>
                  <a:pt x="113125" y="124460"/>
                </a:lnTo>
                <a:close/>
              </a:path>
              <a:path w="304164" h="316229">
                <a:moveTo>
                  <a:pt x="133671" y="134620"/>
                </a:moveTo>
                <a:lnTo>
                  <a:pt x="99052" y="134620"/>
                </a:lnTo>
                <a:lnTo>
                  <a:pt x="112363" y="135890"/>
                </a:lnTo>
                <a:lnTo>
                  <a:pt x="128198" y="144780"/>
                </a:lnTo>
                <a:lnTo>
                  <a:pt x="146558" y="161290"/>
                </a:lnTo>
                <a:lnTo>
                  <a:pt x="152781" y="167640"/>
                </a:lnTo>
                <a:lnTo>
                  <a:pt x="157861" y="172720"/>
                </a:lnTo>
                <a:lnTo>
                  <a:pt x="161798" y="179070"/>
                </a:lnTo>
                <a:lnTo>
                  <a:pt x="165608" y="184150"/>
                </a:lnTo>
                <a:lnTo>
                  <a:pt x="168402" y="189230"/>
                </a:lnTo>
                <a:lnTo>
                  <a:pt x="170053" y="194310"/>
                </a:lnTo>
                <a:lnTo>
                  <a:pt x="171577" y="199390"/>
                </a:lnTo>
                <a:lnTo>
                  <a:pt x="171958" y="204470"/>
                </a:lnTo>
                <a:lnTo>
                  <a:pt x="170434" y="212090"/>
                </a:lnTo>
                <a:lnTo>
                  <a:pt x="168402" y="215900"/>
                </a:lnTo>
                <a:lnTo>
                  <a:pt x="165227" y="218440"/>
                </a:lnTo>
                <a:lnTo>
                  <a:pt x="160079" y="222250"/>
                </a:lnTo>
                <a:lnTo>
                  <a:pt x="154336" y="224790"/>
                </a:lnTo>
                <a:lnTo>
                  <a:pt x="172720" y="224790"/>
                </a:lnTo>
                <a:lnTo>
                  <a:pt x="175768" y="222250"/>
                </a:lnTo>
                <a:lnTo>
                  <a:pt x="178689" y="217170"/>
                </a:lnTo>
                <a:lnTo>
                  <a:pt x="180212" y="210820"/>
                </a:lnTo>
                <a:lnTo>
                  <a:pt x="181864" y="205740"/>
                </a:lnTo>
                <a:lnTo>
                  <a:pt x="181864" y="199390"/>
                </a:lnTo>
                <a:lnTo>
                  <a:pt x="180340" y="193040"/>
                </a:lnTo>
                <a:lnTo>
                  <a:pt x="178943" y="186690"/>
                </a:lnTo>
                <a:lnTo>
                  <a:pt x="176022" y="180340"/>
                </a:lnTo>
                <a:lnTo>
                  <a:pt x="171577" y="173990"/>
                </a:lnTo>
                <a:lnTo>
                  <a:pt x="167957" y="168910"/>
                </a:lnTo>
                <a:lnTo>
                  <a:pt x="163766" y="162560"/>
                </a:lnTo>
                <a:lnTo>
                  <a:pt x="159004" y="157480"/>
                </a:lnTo>
                <a:lnTo>
                  <a:pt x="153669" y="152400"/>
                </a:lnTo>
                <a:lnTo>
                  <a:pt x="133671" y="134620"/>
                </a:lnTo>
                <a:close/>
              </a:path>
              <a:path w="304164" h="316229">
                <a:moveTo>
                  <a:pt x="195791" y="68580"/>
                </a:moveTo>
                <a:lnTo>
                  <a:pt x="175514" y="68580"/>
                </a:lnTo>
                <a:lnTo>
                  <a:pt x="178562" y="69850"/>
                </a:lnTo>
                <a:lnTo>
                  <a:pt x="181483" y="71120"/>
                </a:lnTo>
                <a:lnTo>
                  <a:pt x="184404" y="73660"/>
                </a:lnTo>
                <a:lnTo>
                  <a:pt x="187198" y="76200"/>
                </a:lnTo>
                <a:lnTo>
                  <a:pt x="190119" y="78740"/>
                </a:lnTo>
                <a:lnTo>
                  <a:pt x="193929" y="85090"/>
                </a:lnTo>
                <a:lnTo>
                  <a:pt x="195580" y="88900"/>
                </a:lnTo>
                <a:lnTo>
                  <a:pt x="196723" y="91440"/>
                </a:lnTo>
                <a:lnTo>
                  <a:pt x="197231" y="95250"/>
                </a:lnTo>
                <a:lnTo>
                  <a:pt x="197866" y="99060"/>
                </a:lnTo>
                <a:lnTo>
                  <a:pt x="197993" y="102870"/>
                </a:lnTo>
                <a:lnTo>
                  <a:pt x="197485" y="111760"/>
                </a:lnTo>
                <a:lnTo>
                  <a:pt x="196977" y="116840"/>
                </a:lnTo>
                <a:lnTo>
                  <a:pt x="196215" y="121920"/>
                </a:lnTo>
                <a:lnTo>
                  <a:pt x="195072" y="128270"/>
                </a:lnTo>
                <a:lnTo>
                  <a:pt x="194183" y="134620"/>
                </a:lnTo>
                <a:lnTo>
                  <a:pt x="193040" y="146050"/>
                </a:lnTo>
                <a:lnTo>
                  <a:pt x="192912" y="151130"/>
                </a:lnTo>
                <a:lnTo>
                  <a:pt x="193548" y="156210"/>
                </a:lnTo>
                <a:lnTo>
                  <a:pt x="194056" y="160020"/>
                </a:lnTo>
                <a:lnTo>
                  <a:pt x="195325" y="165100"/>
                </a:lnTo>
                <a:lnTo>
                  <a:pt x="197358" y="168910"/>
                </a:lnTo>
                <a:lnTo>
                  <a:pt x="199262" y="172720"/>
                </a:lnTo>
                <a:lnTo>
                  <a:pt x="202184" y="176530"/>
                </a:lnTo>
                <a:lnTo>
                  <a:pt x="210439" y="184150"/>
                </a:lnTo>
                <a:lnTo>
                  <a:pt x="225716" y="168910"/>
                </a:lnTo>
                <a:lnTo>
                  <a:pt x="211709" y="168910"/>
                </a:lnTo>
                <a:lnTo>
                  <a:pt x="210947" y="167640"/>
                </a:lnTo>
                <a:lnTo>
                  <a:pt x="210312" y="167640"/>
                </a:lnTo>
                <a:lnTo>
                  <a:pt x="209296" y="166370"/>
                </a:lnTo>
                <a:lnTo>
                  <a:pt x="208534" y="165100"/>
                </a:lnTo>
                <a:lnTo>
                  <a:pt x="206629" y="162560"/>
                </a:lnTo>
                <a:lnTo>
                  <a:pt x="202692" y="144780"/>
                </a:lnTo>
                <a:lnTo>
                  <a:pt x="202946" y="140970"/>
                </a:lnTo>
                <a:lnTo>
                  <a:pt x="203454" y="135890"/>
                </a:lnTo>
                <a:lnTo>
                  <a:pt x="204089" y="132080"/>
                </a:lnTo>
                <a:lnTo>
                  <a:pt x="204850" y="127000"/>
                </a:lnTo>
                <a:lnTo>
                  <a:pt x="206756" y="115570"/>
                </a:lnTo>
                <a:lnTo>
                  <a:pt x="207391" y="110490"/>
                </a:lnTo>
                <a:lnTo>
                  <a:pt x="207644" y="105410"/>
                </a:lnTo>
                <a:lnTo>
                  <a:pt x="207930" y="101600"/>
                </a:lnTo>
                <a:lnTo>
                  <a:pt x="198119" y="71120"/>
                </a:lnTo>
                <a:lnTo>
                  <a:pt x="195791" y="68580"/>
                </a:lnTo>
                <a:close/>
              </a:path>
              <a:path w="304164" h="316229">
                <a:moveTo>
                  <a:pt x="255650" y="124460"/>
                </a:moveTo>
                <a:lnTo>
                  <a:pt x="211709" y="168910"/>
                </a:lnTo>
                <a:lnTo>
                  <a:pt x="225716" y="168910"/>
                </a:lnTo>
                <a:lnTo>
                  <a:pt x="262636" y="132080"/>
                </a:lnTo>
                <a:lnTo>
                  <a:pt x="255650" y="124460"/>
                </a:lnTo>
                <a:close/>
              </a:path>
              <a:path w="304164" h="316229">
                <a:moveTo>
                  <a:pt x="176784" y="57150"/>
                </a:moveTo>
                <a:lnTo>
                  <a:pt x="165735" y="57150"/>
                </a:lnTo>
                <a:lnTo>
                  <a:pt x="158369" y="59690"/>
                </a:lnTo>
                <a:lnTo>
                  <a:pt x="154812" y="62230"/>
                </a:lnTo>
                <a:lnTo>
                  <a:pt x="151511" y="64770"/>
                </a:lnTo>
                <a:lnTo>
                  <a:pt x="150622" y="64770"/>
                </a:lnTo>
                <a:lnTo>
                  <a:pt x="149860" y="66040"/>
                </a:lnTo>
                <a:lnTo>
                  <a:pt x="147574" y="67310"/>
                </a:lnTo>
                <a:lnTo>
                  <a:pt x="142240" y="72390"/>
                </a:lnTo>
                <a:lnTo>
                  <a:pt x="132587" y="99060"/>
                </a:lnTo>
                <a:lnTo>
                  <a:pt x="141350" y="107950"/>
                </a:lnTo>
                <a:lnTo>
                  <a:pt x="141350" y="101600"/>
                </a:lnTo>
                <a:lnTo>
                  <a:pt x="142240" y="96520"/>
                </a:lnTo>
                <a:lnTo>
                  <a:pt x="157987" y="72390"/>
                </a:lnTo>
                <a:lnTo>
                  <a:pt x="160781" y="69850"/>
                </a:lnTo>
                <a:lnTo>
                  <a:pt x="163703" y="68580"/>
                </a:lnTo>
                <a:lnTo>
                  <a:pt x="195791" y="68580"/>
                </a:lnTo>
                <a:lnTo>
                  <a:pt x="191135" y="63500"/>
                </a:lnTo>
                <a:lnTo>
                  <a:pt x="187706" y="60960"/>
                </a:lnTo>
                <a:lnTo>
                  <a:pt x="184023" y="59690"/>
                </a:lnTo>
                <a:lnTo>
                  <a:pt x="180467" y="58420"/>
                </a:lnTo>
                <a:lnTo>
                  <a:pt x="176784" y="57150"/>
                </a:lnTo>
                <a:close/>
              </a:path>
              <a:path w="304164" h="316229">
                <a:moveTo>
                  <a:pt x="234089" y="20320"/>
                </a:moveTo>
                <a:lnTo>
                  <a:pt x="217169" y="20320"/>
                </a:lnTo>
                <a:lnTo>
                  <a:pt x="296164" y="99060"/>
                </a:lnTo>
                <a:lnTo>
                  <a:pt x="304038" y="90170"/>
                </a:lnTo>
                <a:lnTo>
                  <a:pt x="234089" y="20320"/>
                </a:lnTo>
                <a:close/>
              </a:path>
              <a:path w="304164" h="316229">
                <a:moveTo>
                  <a:pt x="213741" y="0"/>
                </a:moveTo>
                <a:lnTo>
                  <a:pt x="211455" y="2540"/>
                </a:lnTo>
                <a:lnTo>
                  <a:pt x="210947" y="10160"/>
                </a:lnTo>
                <a:lnTo>
                  <a:pt x="209804" y="17780"/>
                </a:lnTo>
                <a:lnTo>
                  <a:pt x="208025" y="25400"/>
                </a:lnTo>
                <a:lnTo>
                  <a:pt x="206375" y="31750"/>
                </a:lnTo>
                <a:lnTo>
                  <a:pt x="203962" y="39370"/>
                </a:lnTo>
                <a:lnTo>
                  <a:pt x="200660" y="45720"/>
                </a:lnTo>
                <a:lnTo>
                  <a:pt x="207518" y="52070"/>
                </a:lnTo>
                <a:lnTo>
                  <a:pt x="208661" y="50800"/>
                </a:lnTo>
                <a:lnTo>
                  <a:pt x="210819" y="45720"/>
                </a:lnTo>
                <a:lnTo>
                  <a:pt x="211836" y="41910"/>
                </a:lnTo>
                <a:lnTo>
                  <a:pt x="212852" y="39370"/>
                </a:lnTo>
                <a:lnTo>
                  <a:pt x="213614" y="36830"/>
                </a:lnTo>
                <a:lnTo>
                  <a:pt x="214503" y="34290"/>
                </a:lnTo>
                <a:lnTo>
                  <a:pt x="215265" y="30480"/>
                </a:lnTo>
                <a:lnTo>
                  <a:pt x="216535" y="25400"/>
                </a:lnTo>
                <a:lnTo>
                  <a:pt x="217043" y="22860"/>
                </a:lnTo>
                <a:lnTo>
                  <a:pt x="217169" y="20320"/>
                </a:lnTo>
                <a:lnTo>
                  <a:pt x="234089" y="20320"/>
                </a:lnTo>
                <a:lnTo>
                  <a:pt x="213741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480945" y="5338902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30" h="325120">
                <a:moveTo>
                  <a:pt x="62865" y="209550"/>
                </a:moveTo>
                <a:lnTo>
                  <a:pt x="40005" y="209550"/>
                </a:lnTo>
                <a:lnTo>
                  <a:pt x="46100" y="212090"/>
                </a:lnTo>
                <a:lnTo>
                  <a:pt x="51943" y="214630"/>
                </a:lnTo>
                <a:lnTo>
                  <a:pt x="54737" y="217170"/>
                </a:lnTo>
                <a:lnTo>
                  <a:pt x="57657" y="220980"/>
                </a:lnTo>
                <a:lnTo>
                  <a:pt x="59943" y="223520"/>
                </a:lnTo>
                <a:lnTo>
                  <a:pt x="61468" y="227330"/>
                </a:lnTo>
                <a:lnTo>
                  <a:pt x="63118" y="229870"/>
                </a:lnTo>
                <a:lnTo>
                  <a:pt x="64135" y="233680"/>
                </a:lnTo>
                <a:lnTo>
                  <a:pt x="65405" y="240030"/>
                </a:lnTo>
                <a:lnTo>
                  <a:pt x="65447" y="246380"/>
                </a:lnTo>
                <a:lnTo>
                  <a:pt x="65024" y="252730"/>
                </a:lnTo>
                <a:lnTo>
                  <a:pt x="64516" y="257810"/>
                </a:lnTo>
                <a:lnTo>
                  <a:pt x="63754" y="262890"/>
                </a:lnTo>
                <a:lnTo>
                  <a:pt x="62484" y="270510"/>
                </a:lnTo>
                <a:lnTo>
                  <a:pt x="61594" y="276860"/>
                </a:lnTo>
                <a:lnTo>
                  <a:pt x="60452" y="288290"/>
                </a:lnTo>
                <a:lnTo>
                  <a:pt x="60452" y="293370"/>
                </a:lnTo>
                <a:lnTo>
                  <a:pt x="61087" y="297180"/>
                </a:lnTo>
                <a:lnTo>
                  <a:pt x="61594" y="302260"/>
                </a:lnTo>
                <a:lnTo>
                  <a:pt x="77978" y="325120"/>
                </a:lnTo>
                <a:lnTo>
                  <a:pt x="93255" y="309880"/>
                </a:lnTo>
                <a:lnTo>
                  <a:pt x="78486" y="309880"/>
                </a:lnTo>
                <a:lnTo>
                  <a:pt x="77850" y="308610"/>
                </a:lnTo>
                <a:lnTo>
                  <a:pt x="76835" y="307340"/>
                </a:lnTo>
                <a:lnTo>
                  <a:pt x="76454" y="307340"/>
                </a:lnTo>
                <a:lnTo>
                  <a:pt x="76073" y="306070"/>
                </a:lnTo>
                <a:lnTo>
                  <a:pt x="74041" y="303530"/>
                </a:lnTo>
                <a:lnTo>
                  <a:pt x="72643" y="300990"/>
                </a:lnTo>
                <a:lnTo>
                  <a:pt x="70866" y="295910"/>
                </a:lnTo>
                <a:lnTo>
                  <a:pt x="70357" y="293370"/>
                </a:lnTo>
                <a:lnTo>
                  <a:pt x="70357" y="281940"/>
                </a:lnTo>
                <a:lnTo>
                  <a:pt x="70993" y="278130"/>
                </a:lnTo>
                <a:lnTo>
                  <a:pt x="71500" y="273050"/>
                </a:lnTo>
                <a:lnTo>
                  <a:pt x="72390" y="267970"/>
                </a:lnTo>
                <a:lnTo>
                  <a:pt x="73279" y="261620"/>
                </a:lnTo>
                <a:lnTo>
                  <a:pt x="74168" y="256540"/>
                </a:lnTo>
                <a:lnTo>
                  <a:pt x="74803" y="251460"/>
                </a:lnTo>
                <a:lnTo>
                  <a:pt x="75184" y="246380"/>
                </a:lnTo>
                <a:lnTo>
                  <a:pt x="75311" y="243840"/>
                </a:lnTo>
                <a:lnTo>
                  <a:pt x="75311" y="237490"/>
                </a:lnTo>
                <a:lnTo>
                  <a:pt x="74549" y="232410"/>
                </a:lnTo>
                <a:lnTo>
                  <a:pt x="73913" y="228600"/>
                </a:lnTo>
                <a:lnTo>
                  <a:pt x="72517" y="224790"/>
                </a:lnTo>
                <a:lnTo>
                  <a:pt x="70485" y="220980"/>
                </a:lnTo>
                <a:lnTo>
                  <a:pt x="68580" y="215900"/>
                </a:lnTo>
                <a:lnTo>
                  <a:pt x="65659" y="212090"/>
                </a:lnTo>
                <a:lnTo>
                  <a:pt x="62865" y="209550"/>
                </a:lnTo>
                <a:close/>
              </a:path>
              <a:path w="328930" h="325120">
                <a:moveTo>
                  <a:pt x="123062" y="266700"/>
                </a:moveTo>
                <a:lnTo>
                  <a:pt x="79121" y="309880"/>
                </a:lnTo>
                <a:lnTo>
                  <a:pt x="9325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28930" h="325120">
                <a:moveTo>
                  <a:pt x="44323" y="198120"/>
                </a:moveTo>
                <a:lnTo>
                  <a:pt x="36956" y="198120"/>
                </a:lnTo>
                <a:lnTo>
                  <a:pt x="25907" y="201930"/>
                </a:lnTo>
                <a:lnTo>
                  <a:pt x="22352" y="203200"/>
                </a:lnTo>
                <a:lnTo>
                  <a:pt x="18923" y="205740"/>
                </a:lnTo>
                <a:lnTo>
                  <a:pt x="17399" y="207010"/>
                </a:lnTo>
                <a:lnTo>
                  <a:pt x="15112" y="209550"/>
                </a:lnTo>
                <a:lnTo>
                  <a:pt x="9652" y="214630"/>
                </a:lnTo>
                <a:lnTo>
                  <a:pt x="6223" y="219710"/>
                </a:lnTo>
                <a:lnTo>
                  <a:pt x="1905" y="229870"/>
                </a:lnTo>
                <a:lnTo>
                  <a:pt x="507" y="234950"/>
                </a:lnTo>
                <a:lnTo>
                  <a:pt x="0" y="241300"/>
                </a:lnTo>
                <a:lnTo>
                  <a:pt x="8762" y="250190"/>
                </a:lnTo>
                <a:lnTo>
                  <a:pt x="8890" y="243840"/>
                </a:lnTo>
                <a:lnTo>
                  <a:pt x="9779" y="237490"/>
                </a:lnTo>
                <a:lnTo>
                  <a:pt x="11556" y="232410"/>
                </a:lnTo>
                <a:lnTo>
                  <a:pt x="13335" y="226060"/>
                </a:lnTo>
                <a:lnTo>
                  <a:pt x="16129" y="222250"/>
                </a:lnTo>
                <a:lnTo>
                  <a:pt x="22732" y="214630"/>
                </a:lnTo>
                <a:lnTo>
                  <a:pt x="25400" y="213360"/>
                </a:lnTo>
                <a:lnTo>
                  <a:pt x="34162" y="209550"/>
                </a:lnTo>
                <a:lnTo>
                  <a:pt x="62865" y="209550"/>
                </a:lnTo>
                <a:lnTo>
                  <a:pt x="58674" y="205740"/>
                </a:lnTo>
                <a:lnTo>
                  <a:pt x="55244" y="203200"/>
                </a:lnTo>
                <a:lnTo>
                  <a:pt x="51562" y="201930"/>
                </a:lnTo>
                <a:lnTo>
                  <a:pt x="48006" y="199390"/>
                </a:lnTo>
                <a:lnTo>
                  <a:pt x="44323" y="198120"/>
                </a:lnTo>
                <a:close/>
              </a:path>
              <a:path w="328930" h="325120">
                <a:moveTo>
                  <a:pt x="113188" y="133350"/>
                </a:moveTo>
                <a:lnTo>
                  <a:pt x="96396" y="133350"/>
                </a:lnTo>
                <a:lnTo>
                  <a:pt x="81915" y="142240"/>
                </a:lnTo>
                <a:lnTo>
                  <a:pt x="76106" y="149860"/>
                </a:lnTo>
                <a:lnTo>
                  <a:pt x="72596" y="157480"/>
                </a:lnTo>
                <a:lnTo>
                  <a:pt x="71395" y="166370"/>
                </a:lnTo>
                <a:lnTo>
                  <a:pt x="72517" y="175260"/>
                </a:lnTo>
                <a:lnTo>
                  <a:pt x="100584" y="218440"/>
                </a:lnTo>
                <a:lnTo>
                  <a:pt x="105890" y="223520"/>
                </a:lnTo>
                <a:lnTo>
                  <a:pt x="111125" y="228600"/>
                </a:lnTo>
                <a:lnTo>
                  <a:pt x="116264" y="232410"/>
                </a:lnTo>
                <a:lnTo>
                  <a:pt x="121285" y="236220"/>
                </a:lnTo>
                <a:lnTo>
                  <a:pt x="128016" y="240030"/>
                </a:lnTo>
                <a:lnTo>
                  <a:pt x="134238" y="242570"/>
                </a:lnTo>
                <a:lnTo>
                  <a:pt x="146304" y="245110"/>
                </a:lnTo>
                <a:lnTo>
                  <a:pt x="151892" y="245110"/>
                </a:lnTo>
                <a:lnTo>
                  <a:pt x="162306" y="242570"/>
                </a:lnTo>
                <a:lnTo>
                  <a:pt x="167005" y="240030"/>
                </a:lnTo>
                <a:lnTo>
                  <a:pt x="171196" y="234950"/>
                </a:lnTo>
                <a:lnTo>
                  <a:pt x="172720" y="233680"/>
                </a:lnTo>
                <a:lnTo>
                  <a:pt x="148048" y="233680"/>
                </a:lnTo>
                <a:lnTo>
                  <a:pt x="141097" y="232410"/>
                </a:lnTo>
                <a:lnTo>
                  <a:pt x="99028" y="200660"/>
                </a:lnTo>
                <a:lnTo>
                  <a:pt x="81835" y="167640"/>
                </a:lnTo>
                <a:lnTo>
                  <a:pt x="82168" y="161290"/>
                </a:lnTo>
                <a:lnTo>
                  <a:pt x="84312" y="154940"/>
                </a:lnTo>
                <a:lnTo>
                  <a:pt x="88265" y="149860"/>
                </a:lnTo>
                <a:lnTo>
                  <a:pt x="99054" y="143510"/>
                </a:lnTo>
                <a:lnTo>
                  <a:pt x="133746" y="143510"/>
                </a:lnTo>
                <a:lnTo>
                  <a:pt x="132314" y="142240"/>
                </a:lnTo>
                <a:lnTo>
                  <a:pt x="113188" y="133350"/>
                </a:lnTo>
                <a:close/>
              </a:path>
              <a:path w="328930" h="325120">
                <a:moveTo>
                  <a:pt x="133746" y="143510"/>
                </a:moveTo>
                <a:lnTo>
                  <a:pt x="99054" y="143510"/>
                </a:lnTo>
                <a:lnTo>
                  <a:pt x="112379" y="144780"/>
                </a:lnTo>
                <a:lnTo>
                  <a:pt x="128252" y="153670"/>
                </a:lnTo>
                <a:lnTo>
                  <a:pt x="146685" y="170180"/>
                </a:lnTo>
                <a:lnTo>
                  <a:pt x="152781" y="176530"/>
                </a:lnTo>
                <a:lnTo>
                  <a:pt x="157861" y="181610"/>
                </a:lnTo>
                <a:lnTo>
                  <a:pt x="165735" y="193040"/>
                </a:lnTo>
                <a:lnTo>
                  <a:pt x="168529" y="198120"/>
                </a:lnTo>
                <a:lnTo>
                  <a:pt x="171577" y="208280"/>
                </a:lnTo>
                <a:lnTo>
                  <a:pt x="172085" y="213360"/>
                </a:lnTo>
                <a:lnTo>
                  <a:pt x="171196" y="217170"/>
                </a:lnTo>
                <a:lnTo>
                  <a:pt x="170434" y="220980"/>
                </a:lnTo>
                <a:lnTo>
                  <a:pt x="168529" y="224790"/>
                </a:lnTo>
                <a:lnTo>
                  <a:pt x="165354" y="227330"/>
                </a:lnTo>
                <a:lnTo>
                  <a:pt x="160188" y="231140"/>
                </a:lnTo>
                <a:lnTo>
                  <a:pt x="154416" y="233680"/>
                </a:lnTo>
                <a:lnTo>
                  <a:pt x="172720" y="233680"/>
                </a:lnTo>
                <a:lnTo>
                  <a:pt x="175768" y="231140"/>
                </a:lnTo>
                <a:lnTo>
                  <a:pt x="178816" y="226060"/>
                </a:lnTo>
                <a:lnTo>
                  <a:pt x="180340" y="220980"/>
                </a:lnTo>
                <a:lnTo>
                  <a:pt x="181863" y="214630"/>
                </a:lnTo>
                <a:lnTo>
                  <a:pt x="181863" y="208280"/>
                </a:lnTo>
                <a:lnTo>
                  <a:pt x="167977" y="177800"/>
                </a:lnTo>
                <a:lnTo>
                  <a:pt x="163830" y="171450"/>
                </a:lnTo>
                <a:lnTo>
                  <a:pt x="159111" y="166370"/>
                </a:lnTo>
                <a:lnTo>
                  <a:pt x="153797" y="161290"/>
                </a:lnTo>
                <a:lnTo>
                  <a:pt x="133746" y="143510"/>
                </a:lnTo>
                <a:close/>
              </a:path>
              <a:path w="328930" h="325120">
                <a:moveTo>
                  <a:pt x="195706" y="77470"/>
                </a:moveTo>
                <a:lnTo>
                  <a:pt x="175641" y="77470"/>
                </a:lnTo>
                <a:lnTo>
                  <a:pt x="178562" y="78740"/>
                </a:lnTo>
                <a:lnTo>
                  <a:pt x="181610" y="80010"/>
                </a:lnTo>
                <a:lnTo>
                  <a:pt x="184531" y="82550"/>
                </a:lnTo>
                <a:lnTo>
                  <a:pt x="187325" y="85090"/>
                </a:lnTo>
                <a:lnTo>
                  <a:pt x="190246" y="87630"/>
                </a:lnTo>
                <a:lnTo>
                  <a:pt x="192405" y="91440"/>
                </a:lnTo>
                <a:lnTo>
                  <a:pt x="195706" y="97790"/>
                </a:lnTo>
                <a:lnTo>
                  <a:pt x="196723" y="100330"/>
                </a:lnTo>
                <a:lnTo>
                  <a:pt x="197993" y="107950"/>
                </a:lnTo>
                <a:lnTo>
                  <a:pt x="198119" y="111760"/>
                </a:lnTo>
                <a:lnTo>
                  <a:pt x="197612" y="120650"/>
                </a:lnTo>
                <a:lnTo>
                  <a:pt x="197104" y="125730"/>
                </a:lnTo>
                <a:lnTo>
                  <a:pt x="196215" y="130810"/>
                </a:lnTo>
                <a:lnTo>
                  <a:pt x="195072" y="137160"/>
                </a:lnTo>
                <a:lnTo>
                  <a:pt x="194182" y="144780"/>
                </a:lnTo>
                <a:lnTo>
                  <a:pt x="193675" y="149860"/>
                </a:lnTo>
                <a:lnTo>
                  <a:pt x="193198" y="153670"/>
                </a:lnTo>
                <a:lnTo>
                  <a:pt x="193167" y="161290"/>
                </a:lnTo>
                <a:lnTo>
                  <a:pt x="210438" y="193040"/>
                </a:lnTo>
                <a:lnTo>
                  <a:pt x="225753" y="177800"/>
                </a:lnTo>
                <a:lnTo>
                  <a:pt x="211709" y="177800"/>
                </a:lnTo>
                <a:lnTo>
                  <a:pt x="211074" y="176530"/>
                </a:lnTo>
                <a:lnTo>
                  <a:pt x="210438" y="176530"/>
                </a:lnTo>
                <a:lnTo>
                  <a:pt x="209423" y="175260"/>
                </a:lnTo>
                <a:lnTo>
                  <a:pt x="208915" y="173990"/>
                </a:lnTo>
                <a:lnTo>
                  <a:pt x="208534" y="173990"/>
                </a:lnTo>
                <a:lnTo>
                  <a:pt x="202692" y="153670"/>
                </a:lnTo>
                <a:lnTo>
                  <a:pt x="202946" y="149860"/>
                </a:lnTo>
                <a:lnTo>
                  <a:pt x="203581" y="144780"/>
                </a:lnTo>
                <a:lnTo>
                  <a:pt x="204088" y="140970"/>
                </a:lnTo>
                <a:lnTo>
                  <a:pt x="204850" y="135890"/>
                </a:lnTo>
                <a:lnTo>
                  <a:pt x="206756" y="124460"/>
                </a:lnTo>
                <a:lnTo>
                  <a:pt x="207391" y="119380"/>
                </a:lnTo>
                <a:lnTo>
                  <a:pt x="207772" y="114300"/>
                </a:lnTo>
                <a:lnTo>
                  <a:pt x="207899" y="111760"/>
                </a:lnTo>
                <a:lnTo>
                  <a:pt x="207899" y="104140"/>
                </a:lnTo>
                <a:lnTo>
                  <a:pt x="207137" y="100330"/>
                </a:lnTo>
                <a:lnTo>
                  <a:pt x="206502" y="96520"/>
                </a:lnTo>
                <a:lnTo>
                  <a:pt x="205105" y="91440"/>
                </a:lnTo>
                <a:lnTo>
                  <a:pt x="201041" y="83820"/>
                </a:lnTo>
                <a:lnTo>
                  <a:pt x="198247" y="80010"/>
                </a:lnTo>
                <a:lnTo>
                  <a:pt x="195706" y="77470"/>
                </a:lnTo>
                <a:close/>
              </a:path>
              <a:path w="328930" h="325120">
                <a:moveTo>
                  <a:pt x="255650" y="133350"/>
                </a:moveTo>
                <a:lnTo>
                  <a:pt x="211709" y="177800"/>
                </a:lnTo>
                <a:lnTo>
                  <a:pt x="225753" y="177800"/>
                </a:lnTo>
                <a:lnTo>
                  <a:pt x="262763" y="140970"/>
                </a:lnTo>
                <a:lnTo>
                  <a:pt x="255650" y="133350"/>
                </a:lnTo>
                <a:close/>
              </a:path>
              <a:path w="328930" h="325120">
                <a:moveTo>
                  <a:pt x="261366" y="11430"/>
                </a:moveTo>
                <a:lnTo>
                  <a:pt x="241300" y="11430"/>
                </a:lnTo>
                <a:lnTo>
                  <a:pt x="244348" y="12700"/>
                </a:lnTo>
                <a:lnTo>
                  <a:pt x="247269" y="13970"/>
                </a:lnTo>
                <a:lnTo>
                  <a:pt x="250190" y="16510"/>
                </a:lnTo>
                <a:lnTo>
                  <a:pt x="252984" y="19050"/>
                </a:lnTo>
                <a:lnTo>
                  <a:pt x="255905" y="22860"/>
                </a:lnTo>
                <a:lnTo>
                  <a:pt x="258191" y="25400"/>
                </a:lnTo>
                <a:lnTo>
                  <a:pt x="259842" y="27940"/>
                </a:lnTo>
                <a:lnTo>
                  <a:pt x="261366" y="31750"/>
                </a:lnTo>
                <a:lnTo>
                  <a:pt x="262509" y="35560"/>
                </a:lnTo>
                <a:lnTo>
                  <a:pt x="263017" y="39370"/>
                </a:lnTo>
                <a:lnTo>
                  <a:pt x="263652" y="41910"/>
                </a:lnTo>
                <a:lnTo>
                  <a:pt x="263779" y="45720"/>
                </a:lnTo>
                <a:lnTo>
                  <a:pt x="263271" y="54610"/>
                </a:lnTo>
                <a:lnTo>
                  <a:pt x="262763" y="59690"/>
                </a:lnTo>
                <a:lnTo>
                  <a:pt x="260857" y="72390"/>
                </a:lnTo>
                <a:lnTo>
                  <a:pt x="259969" y="78740"/>
                </a:lnTo>
                <a:lnTo>
                  <a:pt x="259334" y="83820"/>
                </a:lnTo>
                <a:lnTo>
                  <a:pt x="258927" y="88900"/>
                </a:lnTo>
                <a:lnTo>
                  <a:pt x="258825" y="95250"/>
                </a:lnTo>
                <a:lnTo>
                  <a:pt x="259842" y="104140"/>
                </a:lnTo>
                <a:lnTo>
                  <a:pt x="261112" y="107950"/>
                </a:lnTo>
                <a:lnTo>
                  <a:pt x="263144" y="111760"/>
                </a:lnTo>
                <a:lnTo>
                  <a:pt x="265049" y="115570"/>
                </a:lnTo>
                <a:lnTo>
                  <a:pt x="267969" y="119380"/>
                </a:lnTo>
                <a:lnTo>
                  <a:pt x="272034" y="123190"/>
                </a:lnTo>
                <a:lnTo>
                  <a:pt x="276225" y="127000"/>
                </a:lnTo>
                <a:lnTo>
                  <a:pt x="291539" y="111760"/>
                </a:lnTo>
                <a:lnTo>
                  <a:pt x="276732" y="111760"/>
                </a:lnTo>
                <a:lnTo>
                  <a:pt x="275081" y="109220"/>
                </a:lnTo>
                <a:lnTo>
                  <a:pt x="274700" y="109220"/>
                </a:lnTo>
                <a:lnTo>
                  <a:pt x="274319" y="107950"/>
                </a:lnTo>
                <a:lnTo>
                  <a:pt x="272415" y="105410"/>
                </a:lnTo>
                <a:lnTo>
                  <a:pt x="271018" y="102870"/>
                </a:lnTo>
                <a:lnTo>
                  <a:pt x="270002" y="100330"/>
                </a:lnTo>
                <a:lnTo>
                  <a:pt x="269113" y="97790"/>
                </a:lnTo>
                <a:lnTo>
                  <a:pt x="268605" y="95250"/>
                </a:lnTo>
                <a:lnTo>
                  <a:pt x="268731" y="83820"/>
                </a:lnTo>
                <a:lnTo>
                  <a:pt x="270637" y="69850"/>
                </a:lnTo>
                <a:lnTo>
                  <a:pt x="271653" y="63500"/>
                </a:lnTo>
                <a:lnTo>
                  <a:pt x="272542" y="58420"/>
                </a:lnTo>
                <a:lnTo>
                  <a:pt x="273177" y="53340"/>
                </a:lnTo>
                <a:lnTo>
                  <a:pt x="273431" y="48260"/>
                </a:lnTo>
                <a:lnTo>
                  <a:pt x="273812" y="43180"/>
                </a:lnTo>
                <a:lnTo>
                  <a:pt x="273557" y="39370"/>
                </a:lnTo>
                <a:lnTo>
                  <a:pt x="263906" y="13970"/>
                </a:lnTo>
                <a:lnTo>
                  <a:pt x="261366" y="11430"/>
                </a:lnTo>
                <a:close/>
              </a:path>
              <a:path w="328930" h="325120">
                <a:moveTo>
                  <a:pt x="176911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4812" y="71120"/>
                </a:lnTo>
                <a:lnTo>
                  <a:pt x="151511" y="73660"/>
                </a:lnTo>
                <a:lnTo>
                  <a:pt x="150749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7574" y="76200"/>
                </a:lnTo>
                <a:lnTo>
                  <a:pt x="146938" y="77470"/>
                </a:lnTo>
                <a:lnTo>
                  <a:pt x="142240" y="82550"/>
                </a:lnTo>
                <a:lnTo>
                  <a:pt x="138811" y="86360"/>
                </a:lnTo>
                <a:lnTo>
                  <a:pt x="136652" y="91440"/>
                </a:lnTo>
                <a:lnTo>
                  <a:pt x="134366" y="97790"/>
                </a:lnTo>
                <a:lnTo>
                  <a:pt x="133096" y="102870"/>
                </a:lnTo>
                <a:lnTo>
                  <a:pt x="132587" y="107950"/>
                </a:lnTo>
                <a:lnTo>
                  <a:pt x="141350" y="116840"/>
                </a:lnTo>
                <a:lnTo>
                  <a:pt x="141478" y="110490"/>
                </a:lnTo>
                <a:lnTo>
                  <a:pt x="142367" y="105410"/>
                </a:lnTo>
                <a:lnTo>
                  <a:pt x="157987" y="81280"/>
                </a:lnTo>
                <a:lnTo>
                  <a:pt x="160909" y="78740"/>
                </a:lnTo>
                <a:lnTo>
                  <a:pt x="163703" y="77470"/>
                </a:lnTo>
                <a:lnTo>
                  <a:pt x="195706" y="77470"/>
                </a:lnTo>
                <a:lnTo>
                  <a:pt x="194437" y="76200"/>
                </a:lnTo>
                <a:lnTo>
                  <a:pt x="191135" y="72390"/>
                </a:lnTo>
                <a:lnTo>
                  <a:pt x="187706" y="69850"/>
                </a:lnTo>
                <a:lnTo>
                  <a:pt x="184150" y="68580"/>
                </a:lnTo>
                <a:lnTo>
                  <a:pt x="180467" y="67310"/>
                </a:lnTo>
                <a:lnTo>
                  <a:pt x="176911" y="66040"/>
                </a:lnTo>
                <a:close/>
              </a:path>
              <a:path w="328930" h="325120">
                <a:moveTo>
                  <a:pt x="321437" y="68580"/>
                </a:moveTo>
                <a:lnTo>
                  <a:pt x="277494" y="111760"/>
                </a:lnTo>
                <a:lnTo>
                  <a:pt x="291539" y="111760"/>
                </a:lnTo>
                <a:lnTo>
                  <a:pt x="328549" y="74930"/>
                </a:lnTo>
                <a:lnTo>
                  <a:pt x="321437" y="68580"/>
                </a:lnTo>
                <a:close/>
              </a:path>
              <a:path w="328930" h="325120">
                <a:moveTo>
                  <a:pt x="242569" y="0"/>
                </a:moveTo>
                <a:lnTo>
                  <a:pt x="235204" y="0"/>
                </a:lnTo>
                <a:lnTo>
                  <a:pt x="224155" y="3810"/>
                </a:lnTo>
                <a:lnTo>
                  <a:pt x="220599" y="5080"/>
                </a:lnTo>
                <a:lnTo>
                  <a:pt x="217297" y="7620"/>
                </a:lnTo>
                <a:lnTo>
                  <a:pt x="216407" y="8890"/>
                </a:lnTo>
                <a:lnTo>
                  <a:pt x="215646" y="8890"/>
                </a:lnTo>
                <a:lnTo>
                  <a:pt x="214884" y="10160"/>
                </a:lnTo>
                <a:lnTo>
                  <a:pt x="214122" y="10160"/>
                </a:lnTo>
                <a:lnTo>
                  <a:pt x="208025" y="16510"/>
                </a:lnTo>
                <a:lnTo>
                  <a:pt x="198374" y="43180"/>
                </a:lnTo>
                <a:lnTo>
                  <a:pt x="207137" y="52070"/>
                </a:lnTo>
                <a:lnTo>
                  <a:pt x="207137" y="45720"/>
                </a:lnTo>
                <a:lnTo>
                  <a:pt x="208025" y="39370"/>
                </a:lnTo>
                <a:lnTo>
                  <a:pt x="232410" y="11430"/>
                </a:lnTo>
                <a:lnTo>
                  <a:pt x="261366" y="11430"/>
                </a:lnTo>
                <a:lnTo>
                  <a:pt x="260096" y="10160"/>
                </a:lnTo>
                <a:lnTo>
                  <a:pt x="256921" y="7620"/>
                </a:lnTo>
                <a:lnTo>
                  <a:pt x="253492" y="5080"/>
                </a:lnTo>
                <a:lnTo>
                  <a:pt x="249809" y="2540"/>
                </a:lnTo>
                <a:lnTo>
                  <a:pt x="246253" y="1270"/>
                </a:lnTo>
                <a:lnTo>
                  <a:pt x="242569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869183" y="5341442"/>
            <a:ext cx="313690" cy="322580"/>
          </a:xfrm>
          <a:custGeom>
            <a:avLst/>
            <a:gdLst/>
            <a:ahLst/>
            <a:cxnLst/>
            <a:rect l="l" t="t" r="r" b="b"/>
            <a:pathLst>
              <a:path w="313689" h="322579">
                <a:moveTo>
                  <a:pt x="44323" y="195579"/>
                </a:moveTo>
                <a:lnTo>
                  <a:pt x="36957" y="195579"/>
                </a:lnTo>
                <a:lnTo>
                  <a:pt x="33147" y="196849"/>
                </a:lnTo>
                <a:lnTo>
                  <a:pt x="25781" y="199389"/>
                </a:lnTo>
                <a:lnTo>
                  <a:pt x="22225" y="200659"/>
                </a:lnTo>
                <a:lnTo>
                  <a:pt x="18923" y="203199"/>
                </a:lnTo>
                <a:lnTo>
                  <a:pt x="18161" y="204469"/>
                </a:lnTo>
                <a:lnTo>
                  <a:pt x="17272" y="204469"/>
                </a:lnTo>
                <a:lnTo>
                  <a:pt x="14986" y="207009"/>
                </a:lnTo>
                <a:lnTo>
                  <a:pt x="40005" y="207009"/>
                </a:lnTo>
                <a:lnTo>
                  <a:pt x="43053" y="208279"/>
                </a:lnTo>
                <a:lnTo>
                  <a:pt x="45974" y="209549"/>
                </a:lnTo>
                <a:lnTo>
                  <a:pt x="49022" y="210819"/>
                </a:lnTo>
                <a:lnTo>
                  <a:pt x="51943" y="212089"/>
                </a:lnTo>
                <a:lnTo>
                  <a:pt x="54737" y="214629"/>
                </a:lnTo>
                <a:lnTo>
                  <a:pt x="57658" y="218439"/>
                </a:lnTo>
                <a:lnTo>
                  <a:pt x="59817" y="220979"/>
                </a:lnTo>
                <a:lnTo>
                  <a:pt x="61468" y="224789"/>
                </a:lnTo>
                <a:lnTo>
                  <a:pt x="63118" y="227329"/>
                </a:lnTo>
                <a:lnTo>
                  <a:pt x="64135" y="231139"/>
                </a:lnTo>
                <a:lnTo>
                  <a:pt x="65405" y="237489"/>
                </a:lnTo>
                <a:lnTo>
                  <a:pt x="65447" y="243839"/>
                </a:lnTo>
                <a:lnTo>
                  <a:pt x="65024" y="250189"/>
                </a:lnTo>
                <a:lnTo>
                  <a:pt x="64516" y="255269"/>
                </a:lnTo>
                <a:lnTo>
                  <a:pt x="63627" y="260349"/>
                </a:lnTo>
                <a:lnTo>
                  <a:pt x="62484" y="267969"/>
                </a:lnTo>
                <a:lnTo>
                  <a:pt x="61595" y="274319"/>
                </a:lnTo>
                <a:lnTo>
                  <a:pt x="60452" y="285749"/>
                </a:lnTo>
                <a:lnTo>
                  <a:pt x="60452" y="290829"/>
                </a:lnTo>
                <a:lnTo>
                  <a:pt x="60960" y="294639"/>
                </a:lnTo>
                <a:lnTo>
                  <a:pt x="61595" y="299719"/>
                </a:lnTo>
                <a:lnTo>
                  <a:pt x="77851" y="322579"/>
                </a:lnTo>
                <a:lnTo>
                  <a:pt x="93165" y="307339"/>
                </a:lnTo>
                <a:lnTo>
                  <a:pt x="78486" y="307339"/>
                </a:lnTo>
                <a:lnTo>
                  <a:pt x="77851" y="306069"/>
                </a:lnTo>
                <a:lnTo>
                  <a:pt x="76835" y="304799"/>
                </a:lnTo>
                <a:lnTo>
                  <a:pt x="76327" y="304799"/>
                </a:lnTo>
                <a:lnTo>
                  <a:pt x="75946" y="303529"/>
                </a:lnTo>
                <a:lnTo>
                  <a:pt x="70104" y="283209"/>
                </a:lnTo>
                <a:lnTo>
                  <a:pt x="70358" y="279399"/>
                </a:lnTo>
                <a:lnTo>
                  <a:pt x="70993" y="275589"/>
                </a:lnTo>
                <a:lnTo>
                  <a:pt x="71501" y="270509"/>
                </a:lnTo>
                <a:lnTo>
                  <a:pt x="72263" y="265429"/>
                </a:lnTo>
                <a:lnTo>
                  <a:pt x="74168" y="253999"/>
                </a:lnTo>
                <a:lnTo>
                  <a:pt x="74803" y="248919"/>
                </a:lnTo>
                <a:lnTo>
                  <a:pt x="75184" y="243839"/>
                </a:lnTo>
                <a:lnTo>
                  <a:pt x="75311" y="241299"/>
                </a:lnTo>
                <a:lnTo>
                  <a:pt x="75311" y="234949"/>
                </a:lnTo>
                <a:lnTo>
                  <a:pt x="74549" y="229869"/>
                </a:lnTo>
                <a:lnTo>
                  <a:pt x="73914" y="226059"/>
                </a:lnTo>
                <a:lnTo>
                  <a:pt x="72517" y="222249"/>
                </a:lnTo>
                <a:lnTo>
                  <a:pt x="70485" y="218439"/>
                </a:lnTo>
                <a:lnTo>
                  <a:pt x="68453" y="213359"/>
                </a:lnTo>
                <a:lnTo>
                  <a:pt x="51562" y="199389"/>
                </a:lnTo>
                <a:lnTo>
                  <a:pt x="47879" y="196849"/>
                </a:lnTo>
                <a:lnTo>
                  <a:pt x="44323" y="195579"/>
                </a:lnTo>
                <a:close/>
              </a:path>
              <a:path w="313689" h="322579">
                <a:moveTo>
                  <a:pt x="123063" y="264159"/>
                </a:moveTo>
                <a:lnTo>
                  <a:pt x="79121" y="307339"/>
                </a:lnTo>
                <a:lnTo>
                  <a:pt x="93165" y="307339"/>
                </a:lnTo>
                <a:lnTo>
                  <a:pt x="130175" y="270509"/>
                </a:lnTo>
                <a:lnTo>
                  <a:pt x="123063" y="264159"/>
                </a:lnTo>
                <a:close/>
              </a:path>
              <a:path w="313689" h="322579">
                <a:moveTo>
                  <a:pt x="34036" y="207009"/>
                </a:moveTo>
                <a:lnTo>
                  <a:pt x="14351" y="207009"/>
                </a:lnTo>
                <a:lnTo>
                  <a:pt x="9652" y="212089"/>
                </a:lnTo>
                <a:lnTo>
                  <a:pt x="6223" y="217169"/>
                </a:lnTo>
                <a:lnTo>
                  <a:pt x="4064" y="222249"/>
                </a:lnTo>
                <a:lnTo>
                  <a:pt x="1778" y="227329"/>
                </a:lnTo>
                <a:lnTo>
                  <a:pt x="508" y="232409"/>
                </a:lnTo>
                <a:lnTo>
                  <a:pt x="0" y="238759"/>
                </a:lnTo>
                <a:lnTo>
                  <a:pt x="8763" y="247649"/>
                </a:lnTo>
                <a:lnTo>
                  <a:pt x="8890" y="241299"/>
                </a:lnTo>
                <a:lnTo>
                  <a:pt x="9779" y="234949"/>
                </a:lnTo>
                <a:lnTo>
                  <a:pt x="11557" y="229869"/>
                </a:lnTo>
                <a:lnTo>
                  <a:pt x="13335" y="223519"/>
                </a:lnTo>
                <a:lnTo>
                  <a:pt x="16129" y="219709"/>
                </a:lnTo>
                <a:lnTo>
                  <a:pt x="22733" y="212089"/>
                </a:lnTo>
                <a:lnTo>
                  <a:pt x="25400" y="210819"/>
                </a:lnTo>
                <a:lnTo>
                  <a:pt x="28321" y="209549"/>
                </a:lnTo>
                <a:lnTo>
                  <a:pt x="31115" y="208279"/>
                </a:lnTo>
                <a:lnTo>
                  <a:pt x="34036" y="207009"/>
                </a:lnTo>
                <a:close/>
              </a:path>
              <a:path w="313689" h="322579">
                <a:moveTo>
                  <a:pt x="113125" y="130809"/>
                </a:moveTo>
                <a:lnTo>
                  <a:pt x="96341" y="130809"/>
                </a:lnTo>
                <a:lnTo>
                  <a:pt x="81915" y="139699"/>
                </a:lnTo>
                <a:lnTo>
                  <a:pt x="76053" y="147319"/>
                </a:lnTo>
                <a:lnTo>
                  <a:pt x="72548" y="154939"/>
                </a:lnTo>
                <a:lnTo>
                  <a:pt x="71377" y="163829"/>
                </a:lnTo>
                <a:lnTo>
                  <a:pt x="72517" y="172719"/>
                </a:lnTo>
                <a:lnTo>
                  <a:pt x="100584" y="215899"/>
                </a:lnTo>
                <a:lnTo>
                  <a:pt x="105872" y="220979"/>
                </a:lnTo>
                <a:lnTo>
                  <a:pt x="111077" y="226059"/>
                </a:lnTo>
                <a:lnTo>
                  <a:pt x="121285" y="233679"/>
                </a:lnTo>
                <a:lnTo>
                  <a:pt x="127889" y="237489"/>
                </a:lnTo>
                <a:lnTo>
                  <a:pt x="134239" y="240029"/>
                </a:lnTo>
                <a:lnTo>
                  <a:pt x="146304" y="242569"/>
                </a:lnTo>
                <a:lnTo>
                  <a:pt x="151892" y="242569"/>
                </a:lnTo>
                <a:lnTo>
                  <a:pt x="162306" y="240029"/>
                </a:lnTo>
                <a:lnTo>
                  <a:pt x="167005" y="237489"/>
                </a:lnTo>
                <a:lnTo>
                  <a:pt x="171196" y="232409"/>
                </a:lnTo>
                <a:lnTo>
                  <a:pt x="172720" y="231139"/>
                </a:lnTo>
                <a:lnTo>
                  <a:pt x="148048" y="231139"/>
                </a:lnTo>
                <a:lnTo>
                  <a:pt x="141097" y="229869"/>
                </a:lnTo>
                <a:lnTo>
                  <a:pt x="99026" y="198119"/>
                </a:lnTo>
                <a:lnTo>
                  <a:pt x="81710" y="165099"/>
                </a:lnTo>
                <a:lnTo>
                  <a:pt x="82057" y="158749"/>
                </a:lnTo>
                <a:lnTo>
                  <a:pt x="84238" y="152399"/>
                </a:lnTo>
                <a:lnTo>
                  <a:pt x="88265" y="147319"/>
                </a:lnTo>
                <a:lnTo>
                  <a:pt x="99052" y="140969"/>
                </a:lnTo>
                <a:lnTo>
                  <a:pt x="133671" y="140969"/>
                </a:lnTo>
                <a:lnTo>
                  <a:pt x="132242" y="139699"/>
                </a:lnTo>
                <a:lnTo>
                  <a:pt x="113125" y="130809"/>
                </a:lnTo>
                <a:close/>
              </a:path>
              <a:path w="313689" h="322579">
                <a:moveTo>
                  <a:pt x="133671" y="140969"/>
                </a:moveTo>
                <a:lnTo>
                  <a:pt x="99052" y="140969"/>
                </a:lnTo>
                <a:lnTo>
                  <a:pt x="112363" y="142239"/>
                </a:lnTo>
                <a:lnTo>
                  <a:pt x="128198" y="151129"/>
                </a:lnTo>
                <a:lnTo>
                  <a:pt x="146558" y="167639"/>
                </a:lnTo>
                <a:lnTo>
                  <a:pt x="152781" y="173989"/>
                </a:lnTo>
                <a:lnTo>
                  <a:pt x="157861" y="179069"/>
                </a:lnTo>
                <a:lnTo>
                  <a:pt x="171958" y="210819"/>
                </a:lnTo>
                <a:lnTo>
                  <a:pt x="170434" y="218439"/>
                </a:lnTo>
                <a:lnTo>
                  <a:pt x="168529" y="222249"/>
                </a:lnTo>
                <a:lnTo>
                  <a:pt x="165354" y="224789"/>
                </a:lnTo>
                <a:lnTo>
                  <a:pt x="160188" y="228599"/>
                </a:lnTo>
                <a:lnTo>
                  <a:pt x="154416" y="231139"/>
                </a:lnTo>
                <a:lnTo>
                  <a:pt x="172720" y="231139"/>
                </a:lnTo>
                <a:lnTo>
                  <a:pt x="175768" y="228599"/>
                </a:lnTo>
                <a:lnTo>
                  <a:pt x="178816" y="223519"/>
                </a:lnTo>
                <a:lnTo>
                  <a:pt x="180340" y="218439"/>
                </a:lnTo>
                <a:lnTo>
                  <a:pt x="181864" y="212089"/>
                </a:lnTo>
                <a:lnTo>
                  <a:pt x="181864" y="205739"/>
                </a:lnTo>
                <a:lnTo>
                  <a:pt x="167957" y="175259"/>
                </a:lnTo>
                <a:lnTo>
                  <a:pt x="163766" y="168909"/>
                </a:lnTo>
                <a:lnTo>
                  <a:pt x="159004" y="163829"/>
                </a:lnTo>
                <a:lnTo>
                  <a:pt x="153670" y="158749"/>
                </a:lnTo>
                <a:lnTo>
                  <a:pt x="133671" y="140969"/>
                </a:lnTo>
                <a:close/>
              </a:path>
              <a:path w="313689" h="322579">
                <a:moveTo>
                  <a:pt x="195664" y="74929"/>
                </a:moveTo>
                <a:lnTo>
                  <a:pt x="175514" y="74929"/>
                </a:lnTo>
                <a:lnTo>
                  <a:pt x="181610" y="77469"/>
                </a:lnTo>
                <a:lnTo>
                  <a:pt x="187198" y="82550"/>
                </a:lnTo>
                <a:lnTo>
                  <a:pt x="190119" y="85089"/>
                </a:lnTo>
                <a:lnTo>
                  <a:pt x="192405" y="88900"/>
                </a:lnTo>
                <a:lnTo>
                  <a:pt x="194056" y="91439"/>
                </a:lnTo>
                <a:lnTo>
                  <a:pt x="195580" y="95250"/>
                </a:lnTo>
                <a:lnTo>
                  <a:pt x="196723" y="97789"/>
                </a:lnTo>
                <a:lnTo>
                  <a:pt x="197358" y="101600"/>
                </a:lnTo>
                <a:lnTo>
                  <a:pt x="197866" y="105409"/>
                </a:lnTo>
                <a:lnTo>
                  <a:pt x="197950" y="106679"/>
                </a:lnTo>
                <a:lnTo>
                  <a:pt x="198024" y="110489"/>
                </a:lnTo>
                <a:lnTo>
                  <a:pt x="197485" y="118109"/>
                </a:lnTo>
                <a:lnTo>
                  <a:pt x="196977" y="123189"/>
                </a:lnTo>
                <a:lnTo>
                  <a:pt x="196215" y="128269"/>
                </a:lnTo>
                <a:lnTo>
                  <a:pt x="195072" y="134619"/>
                </a:lnTo>
                <a:lnTo>
                  <a:pt x="194183" y="142239"/>
                </a:lnTo>
                <a:lnTo>
                  <a:pt x="193548" y="147319"/>
                </a:lnTo>
                <a:lnTo>
                  <a:pt x="193167" y="151129"/>
                </a:lnTo>
                <a:lnTo>
                  <a:pt x="193040" y="157479"/>
                </a:lnTo>
                <a:lnTo>
                  <a:pt x="194056" y="166369"/>
                </a:lnTo>
                <a:lnTo>
                  <a:pt x="195326" y="171449"/>
                </a:lnTo>
                <a:lnTo>
                  <a:pt x="197358" y="175259"/>
                </a:lnTo>
                <a:lnTo>
                  <a:pt x="199263" y="179069"/>
                </a:lnTo>
                <a:lnTo>
                  <a:pt x="202311" y="182879"/>
                </a:lnTo>
                <a:lnTo>
                  <a:pt x="206248" y="186689"/>
                </a:lnTo>
                <a:lnTo>
                  <a:pt x="210439" y="190499"/>
                </a:lnTo>
                <a:lnTo>
                  <a:pt x="225753" y="175259"/>
                </a:lnTo>
                <a:lnTo>
                  <a:pt x="211709" y="175259"/>
                </a:lnTo>
                <a:lnTo>
                  <a:pt x="210947" y="173989"/>
                </a:lnTo>
                <a:lnTo>
                  <a:pt x="210439" y="173989"/>
                </a:lnTo>
                <a:lnTo>
                  <a:pt x="209804" y="172719"/>
                </a:lnTo>
                <a:lnTo>
                  <a:pt x="209296" y="172719"/>
                </a:lnTo>
                <a:lnTo>
                  <a:pt x="208534" y="171449"/>
                </a:lnTo>
                <a:lnTo>
                  <a:pt x="206629" y="168909"/>
                </a:lnTo>
                <a:lnTo>
                  <a:pt x="205232" y="166369"/>
                </a:lnTo>
                <a:lnTo>
                  <a:pt x="204343" y="163829"/>
                </a:lnTo>
                <a:lnTo>
                  <a:pt x="203327" y="161289"/>
                </a:lnTo>
                <a:lnTo>
                  <a:pt x="202946" y="157479"/>
                </a:lnTo>
                <a:lnTo>
                  <a:pt x="202692" y="151129"/>
                </a:lnTo>
                <a:lnTo>
                  <a:pt x="202946" y="147319"/>
                </a:lnTo>
                <a:lnTo>
                  <a:pt x="203454" y="142239"/>
                </a:lnTo>
                <a:lnTo>
                  <a:pt x="204851" y="133349"/>
                </a:lnTo>
                <a:lnTo>
                  <a:pt x="206756" y="121919"/>
                </a:lnTo>
                <a:lnTo>
                  <a:pt x="207391" y="116839"/>
                </a:lnTo>
                <a:lnTo>
                  <a:pt x="207645" y="111759"/>
                </a:lnTo>
                <a:lnTo>
                  <a:pt x="207930" y="107950"/>
                </a:lnTo>
                <a:lnTo>
                  <a:pt x="207962" y="105409"/>
                </a:lnTo>
                <a:lnTo>
                  <a:pt x="198120" y="77469"/>
                </a:lnTo>
                <a:lnTo>
                  <a:pt x="195664" y="74929"/>
                </a:lnTo>
                <a:close/>
              </a:path>
              <a:path w="313689" h="322579">
                <a:moveTo>
                  <a:pt x="255651" y="130809"/>
                </a:moveTo>
                <a:lnTo>
                  <a:pt x="211709" y="175259"/>
                </a:lnTo>
                <a:lnTo>
                  <a:pt x="225753" y="175259"/>
                </a:lnTo>
                <a:lnTo>
                  <a:pt x="262763" y="138429"/>
                </a:lnTo>
                <a:lnTo>
                  <a:pt x="255651" y="130809"/>
                </a:lnTo>
                <a:close/>
              </a:path>
              <a:path w="313689" h="322579">
                <a:moveTo>
                  <a:pt x="302260" y="49529"/>
                </a:moveTo>
                <a:lnTo>
                  <a:pt x="281940" y="49529"/>
                </a:lnTo>
                <a:lnTo>
                  <a:pt x="288798" y="52069"/>
                </a:lnTo>
                <a:lnTo>
                  <a:pt x="295021" y="58419"/>
                </a:lnTo>
                <a:lnTo>
                  <a:pt x="298196" y="62229"/>
                </a:lnTo>
                <a:lnTo>
                  <a:pt x="300355" y="64769"/>
                </a:lnTo>
                <a:lnTo>
                  <a:pt x="302641" y="72389"/>
                </a:lnTo>
                <a:lnTo>
                  <a:pt x="294640" y="95250"/>
                </a:lnTo>
                <a:lnTo>
                  <a:pt x="291846" y="99059"/>
                </a:lnTo>
                <a:lnTo>
                  <a:pt x="286416" y="102869"/>
                </a:lnTo>
                <a:lnTo>
                  <a:pt x="280225" y="106679"/>
                </a:lnTo>
                <a:lnTo>
                  <a:pt x="273272" y="109219"/>
                </a:lnTo>
                <a:lnTo>
                  <a:pt x="265557" y="111759"/>
                </a:lnTo>
                <a:lnTo>
                  <a:pt x="274320" y="120649"/>
                </a:lnTo>
                <a:lnTo>
                  <a:pt x="305816" y="97789"/>
                </a:lnTo>
                <a:lnTo>
                  <a:pt x="313309" y="72389"/>
                </a:lnTo>
                <a:lnTo>
                  <a:pt x="312674" y="68579"/>
                </a:lnTo>
                <a:lnTo>
                  <a:pt x="309372" y="58419"/>
                </a:lnTo>
                <a:lnTo>
                  <a:pt x="306451" y="53339"/>
                </a:lnTo>
                <a:lnTo>
                  <a:pt x="302260" y="49529"/>
                </a:lnTo>
                <a:close/>
              </a:path>
              <a:path w="313689" h="322579">
                <a:moveTo>
                  <a:pt x="176784" y="63500"/>
                </a:moveTo>
                <a:lnTo>
                  <a:pt x="165735" y="63500"/>
                </a:lnTo>
                <a:lnTo>
                  <a:pt x="158369" y="66039"/>
                </a:lnTo>
                <a:lnTo>
                  <a:pt x="154813" y="68579"/>
                </a:lnTo>
                <a:lnTo>
                  <a:pt x="151511" y="71119"/>
                </a:lnTo>
                <a:lnTo>
                  <a:pt x="150622" y="71119"/>
                </a:lnTo>
                <a:lnTo>
                  <a:pt x="149860" y="72389"/>
                </a:lnTo>
                <a:lnTo>
                  <a:pt x="149098" y="72389"/>
                </a:lnTo>
                <a:lnTo>
                  <a:pt x="147574" y="73659"/>
                </a:lnTo>
                <a:lnTo>
                  <a:pt x="142240" y="80009"/>
                </a:lnTo>
                <a:lnTo>
                  <a:pt x="138811" y="83819"/>
                </a:lnTo>
                <a:lnTo>
                  <a:pt x="136525" y="88900"/>
                </a:lnTo>
                <a:lnTo>
                  <a:pt x="134366" y="95250"/>
                </a:lnTo>
                <a:lnTo>
                  <a:pt x="132969" y="100329"/>
                </a:lnTo>
                <a:lnTo>
                  <a:pt x="132588" y="105409"/>
                </a:lnTo>
                <a:lnTo>
                  <a:pt x="141351" y="114300"/>
                </a:lnTo>
                <a:lnTo>
                  <a:pt x="141351" y="107950"/>
                </a:lnTo>
                <a:lnTo>
                  <a:pt x="142367" y="102869"/>
                </a:lnTo>
                <a:lnTo>
                  <a:pt x="157988" y="78739"/>
                </a:lnTo>
                <a:lnTo>
                  <a:pt x="160782" y="76200"/>
                </a:lnTo>
                <a:lnTo>
                  <a:pt x="163703" y="74929"/>
                </a:lnTo>
                <a:lnTo>
                  <a:pt x="195664" y="74929"/>
                </a:lnTo>
                <a:lnTo>
                  <a:pt x="194437" y="73659"/>
                </a:lnTo>
                <a:lnTo>
                  <a:pt x="191135" y="69850"/>
                </a:lnTo>
                <a:lnTo>
                  <a:pt x="187706" y="67309"/>
                </a:lnTo>
                <a:lnTo>
                  <a:pt x="184150" y="66039"/>
                </a:lnTo>
                <a:lnTo>
                  <a:pt x="176784" y="63500"/>
                </a:lnTo>
                <a:close/>
              </a:path>
              <a:path w="313689" h="322579">
                <a:moveTo>
                  <a:pt x="256754" y="11429"/>
                </a:moveTo>
                <a:lnTo>
                  <a:pt x="237998" y="11429"/>
                </a:lnTo>
                <a:lnTo>
                  <a:pt x="243459" y="13969"/>
                </a:lnTo>
                <a:lnTo>
                  <a:pt x="254508" y="24129"/>
                </a:lnTo>
                <a:lnTo>
                  <a:pt x="256921" y="30479"/>
                </a:lnTo>
                <a:lnTo>
                  <a:pt x="255270" y="44450"/>
                </a:lnTo>
                <a:lnTo>
                  <a:pt x="250952" y="52069"/>
                </a:lnTo>
                <a:lnTo>
                  <a:pt x="236855" y="66039"/>
                </a:lnTo>
                <a:lnTo>
                  <a:pt x="243713" y="72389"/>
                </a:lnTo>
                <a:lnTo>
                  <a:pt x="250698" y="66039"/>
                </a:lnTo>
                <a:lnTo>
                  <a:pt x="256964" y="59689"/>
                </a:lnTo>
                <a:lnTo>
                  <a:pt x="263017" y="55879"/>
                </a:lnTo>
                <a:lnTo>
                  <a:pt x="268878" y="53339"/>
                </a:lnTo>
                <a:lnTo>
                  <a:pt x="274574" y="50800"/>
                </a:lnTo>
                <a:lnTo>
                  <a:pt x="281940" y="49529"/>
                </a:lnTo>
                <a:lnTo>
                  <a:pt x="302260" y="49529"/>
                </a:lnTo>
                <a:lnTo>
                  <a:pt x="300672" y="48259"/>
                </a:lnTo>
                <a:lnTo>
                  <a:pt x="259969" y="48259"/>
                </a:lnTo>
                <a:lnTo>
                  <a:pt x="264352" y="38100"/>
                </a:lnTo>
                <a:lnTo>
                  <a:pt x="264937" y="27939"/>
                </a:lnTo>
                <a:lnTo>
                  <a:pt x="261737" y="17779"/>
                </a:lnTo>
                <a:lnTo>
                  <a:pt x="256754" y="11429"/>
                </a:lnTo>
                <a:close/>
              </a:path>
              <a:path w="313689" h="322579">
                <a:moveTo>
                  <a:pt x="284988" y="40639"/>
                </a:moveTo>
                <a:lnTo>
                  <a:pt x="277622" y="40639"/>
                </a:lnTo>
                <a:lnTo>
                  <a:pt x="273939" y="41909"/>
                </a:lnTo>
                <a:lnTo>
                  <a:pt x="266827" y="44450"/>
                </a:lnTo>
                <a:lnTo>
                  <a:pt x="263398" y="45719"/>
                </a:lnTo>
                <a:lnTo>
                  <a:pt x="260223" y="48259"/>
                </a:lnTo>
                <a:lnTo>
                  <a:pt x="300672" y="48259"/>
                </a:lnTo>
                <a:lnTo>
                  <a:pt x="299085" y="46989"/>
                </a:lnTo>
                <a:lnTo>
                  <a:pt x="295783" y="44450"/>
                </a:lnTo>
                <a:lnTo>
                  <a:pt x="292100" y="43179"/>
                </a:lnTo>
                <a:lnTo>
                  <a:pt x="284988" y="40639"/>
                </a:lnTo>
                <a:close/>
              </a:path>
              <a:path w="313689" h="322579">
                <a:moveTo>
                  <a:pt x="239903" y="0"/>
                </a:moveTo>
                <a:lnTo>
                  <a:pt x="228092" y="0"/>
                </a:lnTo>
                <a:lnTo>
                  <a:pt x="224282" y="1269"/>
                </a:lnTo>
                <a:lnTo>
                  <a:pt x="216916" y="5079"/>
                </a:lnTo>
                <a:lnTo>
                  <a:pt x="213487" y="7619"/>
                </a:lnTo>
                <a:lnTo>
                  <a:pt x="210312" y="11429"/>
                </a:lnTo>
                <a:lnTo>
                  <a:pt x="205714" y="16509"/>
                </a:lnTo>
                <a:lnTo>
                  <a:pt x="201818" y="22859"/>
                </a:lnTo>
                <a:lnTo>
                  <a:pt x="198614" y="27939"/>
                </a:lnTo>
                <a:lnTo>
                  <a:pt x="196088" y="35559"/>
                </a:lnTo>
                <a:lnTo>
                  <a:pt x="204089" y="43179"/>
                </a:lnTo>
                <a:lnTo>
                  <a:pt x="205803" y="36829"/>
                </a:lnTo>
                <a:lnTo>
                  <a:pt x="208280" y="30479"/>
                </a:lnTo>
                <a:lnTo>
                  <a:pt x="211518" y="24129"/>
                </a:lnTo>
                <a:lnTo>
                  <a:pt x="215519" y="20319"/>
                </a:lnTo>
                <a:lnTo>
                  <a:pt x="221234" y="13969"/>
                </a:lnTo>
                <a:lnTo>
                  <a:pt x="226949" y="11429"/>
                </a:lnTo>
                <a:lnTo>
                  <a:pt x="256754" y="11429"/>
                </a:lnTo>
                <a:lnTo>
                  <a:pt x="254762" y="8889"/>
                </a:lnTo>
                <a:lnTo>
                  <a:pt x="251333" y="5079"/>
                </a:lnTo>
                <a:lnTo>
                  <a:pt x="247650" y="2539"/>
                </a:lnTo>
                <a:lnTo>
                  <a:pt x="243713" y="1269"/>
                </a:lnTo>
                <a:lnTo>
                  <a:pt x="239903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254628" y="5334063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79" h="332739">
                <a:moveTo>
                  <a:pt x="63076" y="217170"/>
                </a:moveTo>
                <a:lnTo>
                  <a:pt x="40005" y="217170"/>
                </a:lnTo>
                <a:lnTo>
                  <a:pt x="43053" y="218440"/>
                </a:lnTo>
                <a:lnTo>
                  <a:pt x="45974" y="219709"/>
                </a:lnTo>
                <a:lnTo>
                  <a:pt x="49022" y="220980"/>
                </a:lnTo>
                <a:lnTo>
                  <a:pt x="51816" y="222250"/>
                </a:lnTo>
                <a:lnTo>
                  <a:pt x="54610" y="224790"/>
                </a:lnTo>
                <a:lnTo>
                  <a:pt x="57531" y="228600"/>
                </a:lnTo>
                <a:lnTo>
                  <a:pt x="59817" y="231140"/>
                </a:lnTo>
                <a:lnTo>
                  <a:pt x="61468" y="234950"/>
                </a:lnTo>
                <a:lnTo>
                  <a:pt x="62992" y="237490"/>
                </a:lnTo>
                <a:lnTo>
                  <a:pt x="64135" y="241300"/>
                </a:lnTo>
                <a:lnTo>
                  <a:pt x="64770" y="245109"/>
                </a:lnTo>
                <a:lnTo>
                  <a:pt x="65278" y="247650"/>
                </a:lnTo>
                <a:lnTo>
                  <a:pt x="65341" y="248920"/>
                </a:lnTo>
                <a:lnTo>
                  <a:pt x="65447" y="254000"/>
                </a:lnTo>
                <a:lnTo>
                  <a:pt x="65278" y="256540"/>
                </a:lnTo>
                <a:lnTo>
                  <a:pt x="64388" y="265430"/>
                </a:lnTo>
                <a:lnTo>
                  <a:pt x="62484" y="278130"/>
                </a:lnTo>
                <a:lnTo>
                  <a:pt x="61595" y="284480"/>
                </a:lnTo>
                <a:lnTo>
                  <a:pt x="60960" y="289559"/>
                </a:lnTo>
                <a:lnTo>
                  <a:pt x="60451" y="295909"/>
                </a:lnTo>
                <a:lnTo>
                  <a:pt x="60451" y="300990"/>
                </a:lnTo>
                <a:lnTo>
                  <a:pt x="60960" y="304800"/>
                </a:lnTo>
                <a:lnTo>
                  <a:pt x="61595" y="309880"/>
                </a:lnTo>
                <a:lnTo>
                  <a:pt x="62737" y="313690"/>
                </a:lnTo>
                <a:lnTo>
                  <a:pt x="64770" y="317500"/>
                </a:lnTo>
                <a:lnTo>
                  <a:pt x="66675" y="321309"/>
                </a:lnTo>
                <a:lnTo>
                  <a:pt x="69723" y="325120"/>
                </a:lnTo>
                <a:lnTo>
                  <a:pt x="73660" y="328930"/>
                </a:lnTo>
                <a:lnTo>
                  <a:pt x="77850" y="332740"/>
                </a:lnTo>
                <a:lnTo>
                  <a:pt x="93165" y="317500"/>
                </a:lnTo>
                <a:lnTo>
                  <a:pt x="78359" y="317500"/>
                </a:lnTo>
                <a:lnTo>
                  <a:pt x="76835" y="314959"/>
                </a:lnTo>
                <a:lnTo>
                  <a:pt x="76326" y="314959"/>
                </a:lnTo>
                <a:lnTo>
                  <a:pt x="75946" y="313690"/>
                </a:lnTo>
                <a:lnTo>
                  <a:pt x="74041" y="311150"/>
                </a:lnTo>
                <a:lnTo>
                  <a:pt x="72644" y="308609"/>
                </a:lnTo>
                <a:lnTo>
                  <a:pt x="70866" y="303530"/>
                </a:lnTo>
                <a:lnTo>
                  <a:pt x="70358" y="300990"/>
                </a:lnTo>
                <a:lnTo>
                  <a:pt x="70104" y="293370"/>
                </a:lnTo>
                <a:lnTo>
                  <a:pt x="70358" y="289559"/>
                </a:lnTo>
                <a:lnTo>
                  <a:pt x="72262" y="275590"/>
                </a:lnTo>
                <a:lnTo>
                  <a:pt x="74168" y="264159"/>
                </a:lnTo>
                <a:lnTo>
                  <a:pt x="74803" y="259080"/>
                </a:lnTo>
                <a:lnTo>
                  <a:pt x="75057" y="254000"/>
                </a:lnTo>
                <a:lnTo>
                  <a:pt x="75342" y="250190"/>
                </a:lnTo>
                <a:lnTo>
                  <a:pt x="75311" y="245109"/>
                </a:lnTo>
                <a:lnTo>
                  <a:pt x="74549" y="240030"/>
                </a:lnTo>
                <a:lnTo>
                  <a:pt x="73913" y="236220"/>
                </a:lnTo>
                <a:lnTo>
                  <a:pt x="72517" y="232409"/>
                </a:lnTo>
                <a:lnTo>
                  <a:pt x="70485" y="228600"/>
                </a:lnTo>
                <a:lnTo>
                  <a:pt x="68453" y="223520"/>
                </a:lnTo>
                <a:lnTo>
                  <a:pt x="65532" y="219709"/>
                </a:lnTo>
                <a:lnTo>
                  <a:pt x="63076" y="217170"/>
                </a:lnTo>
                <a:close/>
              </a:path>
              <a:path w="322579" h="332739">
                <a:moveTo>
                  <a:pt x="123062" y="274320"/>
                </a:moveTo>
                <a:lnTo>
                  <a:pt x="79121" y="317500"/>
                </a:lnTo>
                <a:lnTo>
                  <a:pt x="93165" y="317500"/>
                </a:lnTo>
                <a:lnTo>
                  <a:pt x="130175" y="280670"/>
                </a:lnTo>
                <a:lnTo>
                  <a:pt x="123062" y="274320"/>
                </a:lnTo>
                <a:close/>
              </a:path>
              <a:path w="322579" h="332739">
                <a:moveTo>
                  <a:pt x="44323" y="205740"/>
                </a:moveTo>
                <a:lnTo>
                  <a:pt x="36830" y="205740"/>
                </a:lnTo>
                <a:lnTo>
                  <a:pt x="25781" y="209550"/>
                </a:lnTo>
                <a:lnTo>
                  <a:pt x="22225" y="210820"/>
                </a:lnTo>
                <a:lnTo>
                  <a:pt x="18923" y="213359"/>
                </a:lnTo>
                <a:lnTo>
                  <a:pt x="18034" y="214630"/>
                </a:lnTo>
                <a:lnTo>
                  <a:pt x="17272" y="214630"/>
                </a:lnTo>
                <a:lnTo>
                  <a:pt x="14986" y="217170"/>
                </a:lnTo>
                <a:lnTo>
                  <a:pt x="9651" y="222250"/>
                </a:lnTo>
                <a:lnTo>
                  <a:pt x="6223" y="227330"/>
                </a:lnTo>
                <a:lnTo>
                  <a:pt x="3937" y="232409"/>
                </a:lnTo>
                <a:lnTo>
                  <a:pt x="1778" y="237490"/>
                </a:lnTo>
                <a:lnTo>
                  <a:pt x="508" y="242570"/>
                </a:lnTo>
                <a:lnTo>
                  <a:pt x="0" y="248920"/>
                </a:lnTo>
                <a:lnTo>
                  <a:pt x="8762" y="257809"/>
                </a:lnTo>
                <a:lnTo>
                  <a:pt x="8762" y="251459"/>
                </a:lnTo>
                <a:lnTo>
                  <a:pt x="9779" y="245109"/>
                </a:lnTo>
                <a:lnTo>
                  <a:pt x="11557" y="240030"/>
                </a:lnTo>
                <a:lnTo>
                  <a:pt x="13335" y="233680"/>
                </a:lnTo>
                <a:lnTo>
                  <a:pt x="16129" y="229870"/>
                </a:lnTo>
                <a:lnTo>
                  <a:pt x="20066" y="226059"/>
                </a:lnTo>
                <a:lnTo>
                  <a:pt x="22606" y="222250"/>
                </a:lnTo>
                <a:lnTo>
                  <a:pt x="28194" y="219709"/>
                </a:lnTo>
                <a:lnTo>
                  <a:pt x="34036" y="217170"/>
                </a:lnTo>
                <a:lnTo>
                  <a:pt x="63076" y="217170"/>
                </a:lnTo>
                <a:lnTo>
                  <a:pt x="61849" y="215900"/>
                </a:lnTo>
                <a:lnTo>
                  <a:pt x="58547" y="213359"/>
                </a:lnTo>
                <a:lnTo>
                  <a:pt x="55118" y="210820"/>
                </a:lnTo>
                <a:lnTo>
                  <a:pt x="51562" y="209550"/>
                </a:lnTo>
                <a:lnTo>
                  <a:pt x="47879" y="207009"/>
                </a:lnTo>
                <a:lnTo>
                  <a:pt x="44323" y="205740"/>
                </a:lnTo>
                <a:close/>
              </a:path>
              <a:path w="322579" h="332739">
                <a:moveTo>
                  <a:pt x="113125" y="140970"/>
                </a:moveTo>
                <a:lnTo>
                  <a:pt x="96341" y="140970"/>
                </a:lnTo>
                <a:lnTo>
                  <a:pt x="81915" y="149859"/>
                </a:lnTo>
                <a:lnTo>
                  <a:pt x="76051" y="157480"/>
                </a:lnTo>
                <a:lnTo>
                  <a:pt x="72532" y="165100"/>
                </a:lnTo>
                <a:lnTo>
                  <a:pt x="71324" y="173990"/>
                </a:lnTo>
                <a:lnTo>
                  <a:pt x="72390" y="182880"/>
                </a:lnTo>
                <a:lnTo>
                  <a:pt x="100457" y="226059"/>
                </a:lnTo>
                <a:lnTo>
                  <a:pt x="105818" y="231140"/>
                </a:lnTo>
                <a:lnTo>
                  <a:pt x="111061" y="236220"/>
                </a:lnTo>
                <a:lnTo>
                  <a:pt x="116208" y="240030"/>
                </a:lnTo>
                <a:lnTo>
                  <a:pt x="121285" y="243840"/>
                </a:lnTo>
                <a:lnTo>
                  <a:pt x="127888" y="247650"/>
                </a:lnTo>
                <a:lnTo>
                  <a:pt x="134238" y="250190"/>
                </a:lnTo>
                <a:lnTo>
                  <a:pt x="146176" y="252730"/>
                </a:lnTo>
                <a:lnTo>
                  <a:pt x="151765" y="252730"/>
                </a:lnTo>
                <a:lnTo>
                  <a:pt x="162306" y="250190"/>
                </a:lnTo>
                <a:lnTo>
                  <a:pt x="167005" y="247650"/>
                </a:lnTo>
                <a:lnTo>
                  <a:pt x="171196" y="242570"/>
                </a:lnTo>
                <a:lnTo>
                  <a:pt x="172720" y="241300"/>
                </a:lnTo>
                <a:lnTo>
                  <a:pt x="147974" y="241300"/>
                </a:lnTo>
                <a:lnTo>
                  <a:pt x="140970" y="240030"/>
                </a:lnTo>
                <a:lnTo>
                  <a:pt x="99008" y="208280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5" y="157480"/>
                </a:lnTo>
                <a:lnTo>
                  <a:pt x="99052" y="151130"/>
                </a:lnTo>
                <a:lnTo>
                  <a:pt x="133671" y="151130"/>
                </a:lnTo>
                <a:lnTo>
                  <a:pt x="132242" y="149859"/>
                </a:lnTo>
                <a:lnTo>
                  <a:pt x="113125" y="140970"/>
                </a:lnTo>
                <a:close/>
              </a:path>
              <a:path w="322579" h="332739">
                <a:moveTo>
                  <a:pt x="133671" y="151130"/>
                </a:moveTo>
                <a:lnTo>
                  <a:pt x="99052" y="151130"/>
                </a:lnTo>
                <a:lnTo>
                  <a:pt x="112363" y="152400"/>
                </a:lnTo>
                <a:lnTo>
                  <a:pt x="128198" y="161290"/>
                </a:lnTo>
                <a:lnTo>
                  <a:pt x="146558" y="177800"/>
                </a:lnTo>
                <a:lnTo>
                  <a:pt x="152781" y="184150"/>
                </a:lnTo>
                <a:lnTo>
                  <a:pt x="157861" y="189230"/>
                </a:lnTo>
                <a:lnTo>
                  <a:pt x="161798" y="195580"/>
                </a:lnTo>
                <a:lnTo>
                  <a:pt x="165608" y="200659"/>
                </a:lnTo>
                <a:lnTo>
                  <a:pt x="168401" y="205740"/>
                </a:lnTo>
                <a:lnTo>
                  <a:pt x="170053" y="210820"/>
                </a:lnTo>
                <a:lnTo>
                  <a:pt x="171576" y="215900"/>
                </a:lnTo>
                <a:lnTo>
                  <a:pt x="171958" y="220980"/>
                </a:lnTo>
                <a:lnTo>
                  <a:pt x="170434" y="228600"/>
                </a:lnTo>
                <a:lnTo>
                  <a:pt x="168401" y="232409"/>
                </a:lnTo>
                <a:lnTo>
                  <a:pt x="165226" y="234950"/>
                </a:lnTo>
                <a:lnTo>
                  <a:pt x="160079" y="238759"/>
                </a:lnTo>
                <a:lnTo>
                  <a:pt x="154336" y="241300"/>
                </a:lnTo>
                <a:lnTo>
                  <a:pt x="172720" y="241300"/>
                </a:lnTo>
                <a:lnTo>
                  <a:pt x="175768" y="238759"/>
                </a:lnTo>
                <a:lnTo>
                  <a:pt x="178688" y="233680"/>
                </a:lnTo>
                <a:lnTo>
                  <a:pt x="180212" y="227330"/>
                </a:lnTo>
                <a:lnTo>
                  <a:pt x="181863" y="222250"/>
                </a:lnTo>
                <a:lnTo>
                  <a:pt x="181863" y="215900"/>
                </a:lnTo>
                <a:lnTo>
                  <a:pt x="180340" y="209550"/>
                </a:lnTo>
                <a:lnTo>
                  <a:pt x="178943" y="203200"/>
                </a:lnTo>
                <a:lnTo>
                  <a:pt x="176022" y="196850"/>
                </a:lnTo>
                <a:lnTo>
                  <a:pt x="171576" y="190500"/>
                </a:lnTo>
                <a:lnTo>
                  <a:pt x="167957" y="185420"/>
                </a:lnTo>
                <a:lnTo>
                  <a:pt x="163766" y="179070"/>
                </a:lnTo>
                <a:lnTo>
                  <a:pt x="159004" y="173990"/>
                </a:lnTo>
                <a:lnTo>
                  <a:pt x="153670" y="168909"/>
                </a:lnTo>
                <a:lnTo>
                  <a:pt x="133671" y="151130"/>
                </a:lnTo>
                <a:close/>
              </a:path>
              <a:path w="322579" h="332739">
                <a:moveTo>
                  <a:pt x="195791" y="85090"/>
                </a:moveTo>
                <a:lnTo>
                  <a:pt x="175513" y="85090"/>
                </a:lnTo>
                <a:lnTo>
                  <a:pt x="178562" y="86360"/>
                </a:lnTo>
                <a:lnTo>
                  <a:pt x="181483" y="87630"/>
                </a:lnTo>
                <a:lnTo>
                  <a:pt x="184404" y="90169"/>
                </a:lnTo>
                <a:lnTo>
                  <a:pt x="187198" y="92710"/>
                </a:lnTo>
                <a:lnTo>
                  <a:pt x="190119" y="95250"/>
                </a:lnTo>
                <a:lnTo>
                  <a:pt x="193929" y="101600"/>
                </a:lnTo>
                <a:lnTo>
                  <a:pt x="195580" y="105410"/>
                </a:lnTo>
                <a:lnTo>
                  <a:pt x="196723" y="107950"/>
                </a:lnTo>
                <a:lnTo>
                  <a:pt x="197231" y="111760"/>
                </a:lnTo>
                <a:lnTo>
                  <a:pt x="197866" y="115569"/>
                </a:lnTo>
                <a:lnTo>
                  <a:pt x="197993" y="119380"/>
                </a:lnTo>
                <a:lnTo>
                  <a:pt x="197485" y="128269"/>
                </a:lnTo>
                <a:lnTo>
                  <a:pt x="196976" y="133350"/>
                </a:lnTo>
                <a:lnTo>
                  <a:pt x="196215" y="138430"/>
                </a:lnTo>
                <a:lnTo>
                  <a:pt x="195072" y="144780"/>
                </a:lnTo>
                <a:lnTo>
                  <a:pt x="194183" y="152400"/>
                </a:lnTo>
                <a:lnTo>
                  <a:pt x="193548" y="157480"/>
                </a:lnTo>
                <a:lnTo>
                  <a:pt x="193040" y="162559"/>
                </a:lnTo>
                <a:lnTo>
                  <a:pt x="192912" y="167640"/>
                </a:lnTo>
                <a:lnTo>
                  <a:pt x="193548" y="172720"/>
                </a:lnTo>
                <a:lnTo>
                  <a:pt x="194056" y="176530"/>
                </a:lnTo>
                <a:lnTo>
                  <a:pt x="195325" y="181609"/>
                </a:lnTo>
                <a:lnTo>
                  <a:pt x="197358" y="185420"/>
                </a:lnTo>
                <a:lnTo>
                  <a:pt x="199262" y="189230"/>
                </a:lnTo>
                <a:lnTo>
                  <a:pt x="202184" y="193040"/>
                </a:lnTo>
                <a:lnTo>
                  <a:pt x="210438" y="200659"/>
                </a:lnTo>
                <a:lnTo>
                  <a:pt x="225716" y="185420"/>
                </a:lnTo>
                <a:lnTo>
                  <a:pt x="211709" y="185420"/>
                </a:lnTo>
                <a:lnTo>
                  <a:pt x="210312" y="184150"/>
                </a:lnTo>
                <a:lnTo>
                  <a:pt x="209296" y="182880"/>
                </a:lnTo>
                <a:lnTo>
                  <a:pt x="208534" y="181609"/>
                </a:lnTo>
                <a:lnTo>
                  <a:pt x="206629" y="179070"/>
                </a:lnTo>
                <a:lnTo>
                  <a:pt x="202692" y="161290"/>
                </a:lnTo>
                <a:lnTo>
                  <a:pt x="202946" y="157480"/>
                </a:lnTo>
                <a:lnTo>
                  <a:pt x="203454" y="152400"/>
                </a:lnTo>
                <a:lnTo>
                  <a:pt x="204088" y="148590"/>
                </a:lnTo>
                <a:lnTo>
                  <a:pt x="204850" y="143509"/>
                </a:lnTo>
                <a:lnTo>
                  <a:pt x="206756" y="132080"/>
                </a:lnTo>
                <a:lnTo>
                  <a:pt x="207263" y="127000"/>
                </a:lnTo>
                <a:lnTo>
                  <a:pt x="207930" y="118110"/>
                </a:lnTo>
                <a:lnTo>
                  <a:pt x="207835" y="113030"/>
                </a:lnTo>
                <a:lnTo>
                  <a:pt x="198120" y="87630"/>
                </a:lnTo>
                <a:lnTo>
                  <a:pt x="195791" y="85090"/>
                </a:lnTo>
                <a:close/>
              </a:path>
              <a:path w="322579" h="332739">
                <a:moveTo>
                  <a:pt x="255650" y="140970"/>
                </a:moveTo>
                <a:lnTo>
                  <a:pt x="211709" y="185420"/>
                </a:lnTo>
                <a:lnTo>
                  <a:pt x="225716" y="185420"/>
                </a:lnTo>
                <a:lnTo>
                  <a:pt x="262636" y="148590"/>
                </a:lnTo>
                <a:lnTo>
                  <a:pt x="255650" y="140970"/>
                </a:lnTo>
                <a:close/>
              </a:path>
              <a:path w="322579" h="332739">
                <a:moveTo>
                  <a:pt x="176784" y="73660"/>
                </a:moveTo>
                <a:lnTo>
                  <a:pt x="165735" y="73660"/>
                </a:lnTo>
                <a:lnTo>
                  <a:pt x="158369" y="76200"/>
                </a:lnTo>
                <a:lnTo>
                  <a:pt x="154812" y="78740"/>
                </a:lnTo>
                <a:lnTo>
                  <a:pt x="151384" y="81280"/>
                </a:lnTo>
                <a:lnTo>
                  <a:pt x="150622" y="81280"/>
                </a:lnTo>
                <a:lnTo>
                  <a:pt x="149860" y="82550"/>
                </a:lnTo>
                <a:lnTo>
                  <a:pt x="149098" y="82550"/>
                </a:lnTo>
                <a:lnTo>
                  <a:pt x="147574" y="83819"/>
                </a:lnTo>
                <a:lnTo>
                  <a:pt x="142240" y="90169"/>
                </a:lnTo>
                <a:lnTo>
                  <a:pt x="138811" y="93980"/>
                </a:lnTo>
                <a:lnTo>
                  <a:pt x="136525" y="99060"/>
                </a:lnTo>
                <a:lnTo>
                  <a:pt x="134366" y="105410"/>
                </a:lnTo>
                <a:lnTo>
                  <a:pt x="132969" y="110490"/>
                </a:lnTo>
                <a:lnTo>
                  <a:pt x="132587" y="115569"/>
                </a:lnTo>
                <a:lnTo>
                  <a:pt x="141350" y="124460"/>
                </a:lnTo>
                <a:lnTo>
                  <a:pt x="141350" y="118110"/>
                </a:lnTo>
                <a:lnTo>
                  <a:pt x="142240" y="113030"/>
                </a:lnTo>
                <a:lnTo>
                  <a:pt x="157987" y="88900"/>
                </a:lnTo>
                <a:lnTo>
                  <a:pt x="160782" y="86360"/>
                </a:lnTo>
                <a:lnTo>
                  <a:pt x="163703" y="85090"/>
                </a:lnTo>
                <a:lnTo>
                  <a:pt x="195791" y="85090"/>
                </a:lnTo>
                <a:lnTo>
                  <a:pt x="191135" y="80010"/>
                </a:lnTo>
                <a:lnTo>
                  <a:pt x="187706" y="77469"/>
                </a:lnTo>
                <a:lnTo>
                  <a:pt x="184023" y="76200"/>
                </a:lnTo>
                <a:lnTo>
                  <a:pt x="180467" y="74930"/>
                </a:lnTo>
                <a:lnTo>
                  <a:pt x="176784" y="73660"/>
                </a:lnTo>
                <a:close/>
              </a:path>
              <a:path w="322579" h="332739">
                <a:moveTo>
                  <a:pt x="234315" y="0"/>
                </a:moveTo>
                <a:lnTo>
                  <a:pt x="225806" y="8890"/>
                </a:lnTo>
                <a:lnTo>
                  <a:pt x="228219" y="15240"/>
                </a:lnTo>
                <a:lnTo>
                  <a:pt x="230378" y="22860"/>
                </a:lnTo>
                <a:lnTo>
                  <a:pt x="238839" y="63500"/>
                </a:lnTo>
                <a:lnTo>
                  <a:pt x="239839" y="69850"/>
                </a:lnTo>
                <a:lnTo>
                  <a:pt x="240744" y="76200"/>
                </a:lnTo>
                <a:lnTo>
                  <a:pt x="241554" y="83819"/>
                </a:lnTo>
                <a:lnTo>
                  <a:pt x="242268" y="90169"/>
                </a:lnTo>
                <a:lnTo>
                  <a:pt x="242887" y="96519"/>
                </a:lnTo>
                <a:lnTo>
                  <a:pt x="243411" y="102869"/>
                </a:lnTo>
                <a:lnTo>
                  <a:pt x="243840" y="109219"/>
                </a:lnTo>
                <a:lnTo>
                  <a:pt x="251079" y="116840"/>
                </a:lnTo>
                <a:lnTo>
                  <a:pt x="267538" y="100330"/>
                </a:lnTo>
                <a:lnTo>
                  <a:pt x="252857" y="100330"/>
                </a:lnTo>
                <a:lnTo>
                  <a:pt x="251841" y="90169"/>
                </a:lnTo>
                <a:lnTo>
                  <a:pt x="250571" y="78740"/>
                </a:lnTo>
                <a:lnTo>
                  <a:pt x="249682" y="72390"/>
                </a:lnTo>
                <a:lnTo>
                  <a:pt x="248666" y="66040"/>
                </a:lnTo>
                <a:lnTo>
                  <a:pt x="247523" y="59690"/>
                </a:lnTo>
                <a:lnTo>
                  <a:pt x="246253" y="52069"/>
                </a:lnTo>
                <a:lnTo>
                  <a:pt x="243205" y="36830"/>
                </a:lnTo>
                <a:lnTo>
                  <a:pt x="241300" y="29210"/>
                </a:lnTo>
                <a:lnTo>
                  <a:pt x="239141" y="20319"/>
                </a:lnTo>
                <a:lnTo>
                  <a:pt x="254462" y="20319"/>
                </a:lnTo>
                <a:lnTo>
                  <a:pt x="234315" y="0"/>
                </a:lnTo>
                <a:close/>
              </a:path>
              <a:path w="322579" h="332739">
                <a:moveTo>
                  <a:pt x="254462" y="20319"/>
                </a:moveTo>
                <a:lnTo>
                  <a:pt x="239141" y="20319"/>
                </a:lnTo>
                <a:lnTo>
                  <a:pt x="285750" y="67310"/>
                </a:lnTo>
                <a:lnTo>
                  <a:pt x="252857" y="100330"/>
                </a:lnTo>
                <a:lnTo>
                  <a:pt x="267538" y="100330"/>
                </a:lnTo>
                <a:lnTo>
                  <a:pt x="292862" y="74930"/>
                </a:lnTo>
                <a:lnTo>
                  <a:pt x="308363" y="74930"/>
                </a:lnTo>
                <a:lnTo>
                  <a:pt x="300609" y="67310"/>
                </a:lnTo>
                <a:lnTo>
                  <a:pt x="308159" y="59690"/>
                </a:lnTo>
                <a:lnTo>
                  <a:pt x="293497" y="59690"/>
                </a:lnTo>
                <a:lnTo>
                  <a:pt x="254462" y="20319"/>
                </a:lnTo>
                <a:close/>
              </a:path>
              <a:path w="322579" h="332739">
                <a:moveTo>
                  <a:pt x="308363" y="74930"/>
                </a:moveTo>
                <a:lnTo>
                  <a:pt x="292862" y="74930"/>
                </a:lnTo>
                <a:lnTo>
                  <a:pt x="314706" y="96519"/>
                </a:lnTo>
                <a:lnTo>
                  <a:pt x="322580" y="88900"/>
                </a:lnTo>
                <a:lnTo>
                  <a:pt x="308363" y="74930"/>
                </a:lnTo>
                <a:close/>
              </a:path>
              <a:path w="322579" h="332739">
                <a:moveTo>
                  <a:pt x="307340" y="45719"/>
                </a:moveTo>
                <a:lnTo>
                  <a:pt x="293497" y="59690"/>
                </a:lnTo>
                <a:lnTo>
                  <a:pt x="308159" y="59690"/>
                </a:lnTo>
                <a:lnTo>
                  <a:pt x="314451" y="53340"/>
                </a:lnTo>
                <a:lnTo>
                  <a:pt x="307340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645661" y="5331282"/>
            <a:ext cx="313690" cy="332740"/>
          </a:xfrm>
          <a:custGeom>
            <a:avLst/>
            <a:gdLst/>
            <a:ahLst/>
            <a:cxnLst/>
            <a:rect l="l" t="t" r="r" b="b"/>
            <a:pathLst>
              <a:path w="313689" h="332739">
                <a:moveTo>
                  <a:pt x="62738" y="217170"/>
                </a:moveTo>
                <a:lnTo>
                  <a:pt x="40004" y="217170"/>
                </a:lnTo>
                <a:lnTo>
                  <a:pt x="42925" y="218440"/>
                </a:lnTo>
                <a:lnTo>
                  <a:pt x="45974" y="219709"/>
                </a:lnTo>
                <a:lnTo>
                  <a:pt x="51815" y="222250"/>
                </a:lnTo>
                <a:lnTo>
                  <a:pt x="54610" y="224790"/>
                </a:lnTo>
                <a:lnTo>
                  <a:pt x="57530" y="228600"/>
                </a:lnTo>
                <a:lnTo>
                  <a:pt x="59816" y="231140"/>
                </a:lnTo>
                <a:lnTo>
                  <a:pt x="61340" y="234950"/>
                </a:lnTo>
                <a:lnTo>
                  <a:pt x="62991" y="237490"/>
                </a:lnTo>
                <a:lnTo>
                  <a:pt x="64135" y="241300"/>
                </a:lnTo>
                <a:lnTo>
                  <a:pt x="64642" y="245109"/>
                </a:lnTo>
                <a:lnTo>
                  <a:pt x="65277" y="247650"/>
                </a:lnTo>
                <a:lnTo>
                  <a:pt x="65404" y="252730"/>
                </a:lnTo>
                <a:lnTo>
                  <a:pt x="64897" y="260350"/>
                </a:lnTo>
                <a:lnTo>
                  <a:pt x="64388" y="265430"/>
                </a:lnTo>
                <a:lnTo>
                  <a:pt x="63626" y="270509"/>
                </a:lnTo>
                <a:lnTo>
                  <a:pt x="62357" y="278130"/>
                </a:lnTo>
                <a:lnTo>
                  <a:pt x="61595" y="284480"/>
                </a:lnTo>
                <a:lnTo>
                  <a:pt x="60325" y="295909"/>
                </a:lnTo>
                <a:lnTo>
                  <a:pt x="60325" y="300990"/>
                </a:lnTo>
                <a:lnTo>
                  <a:pt x="60960" y="304800"/>
                </a:lnTo>
                <a:lnTo>
                  <a:pt x="61467" y="309880"/>
                </a:lnTo>
                <a:lnTo>
                  <a:pt x="62737" y="313690"/>
                </a:lnTo>
                <a:lnTo>
                  <a:pt x="64770" y="317500"/>
                </a:lnTo>
                <a:lnTo>
                  <a:pt x="66675" y="321309"/>
                </a:lnTo>
                <a:lnTo>
                  <a:pt x="69596" y="325120"/>
                </a:lnTo>
                <a:lnTo>
                  <a:pt x="73533" y="328930"/>
                </a:lnTo>
                <a:lnTo>
                  <a:pt x="77850" y="332740"/>
                </a:lnTo>
                <a:lnTo>
                  <a:pt x="93128" y="317500"/>
                </a:lnTo>
                <a:lnTo>
                  <a:pt x="78359" y="317500"/>
                </a:lnTo>
                <a:lnTo>
                  <a:pt x="77724" y="316230"/>
                </a:lnTo>
                <a:lnTo>
                  <a:pt x="76708" y="314959"/>
                </a:lnTo>
                <a:lnTo>
                  <a:pt x="76326" y="314959"/>
                </a:lnTo>
                <a:lnTo>
                  <a:pt x="75946" y="313690"/>
                </a:lnTo>
                <a:lnTo>
                  <a:pt x="70103" y="293370"/>
                </a:lnTo>
                <a:lnTo>
                  <a:pt x="70358" y="289559"/>
                </a:lnTo>
                <a:lnTo>
                  <a:pt x="70865" y="285750"/>
                </a:lnTo>
                <a:lnTo>
                  <a:pt x="73151" y="269240"/>
                </a:lnTo>
                <a:lnTo>
                  <a:pt x="74167" y="264159"/>
                </a:lnTo>
                <a:lnTo>
                  <a:pt x="74675" y="259080"/>
                </a:lnTo>
                <a:lnTo>
                  <a:pt x="75342" y="250190"/>
                </a:lnTo>
                <a:lnTo>
                  <a:pt x="75353" y="247650"/>
                </a:lnTo>
                <a:lnTo>
                  <a:pt x="75184" y="245109"/>
                </a:lnTo>
                <a:lnTo>
                  <a:pt x="74549" y="240030"/>
                </a:lnTo>
                <a:lnTo>
                  <a:pt x="73787" y="236220"/>
                </a:lnTo>
                <a:lnTo>
                  <a:pt x="72389" y="232409"/>
                </a:lnTo>
                <a:lnTo>
                  <a:pt x="70485" y="228600"/>
                </a:lnTo>
                <a:lnTo>
                  <a:pt x="68452" y="223520"/>
                </a:lnTo>
                <a:lnTo>
                  <a:pt x="65532" y="219709"/>
                </a:lnTo>
                <a:lnTo>
                  <a:pt x="62738" y="217170"/>
                </a:lnTo>
                <a:close/>
              </a:path>
              <a:path w="313689" h="332739">
                <a:moveTo>
                  <a:pt x="123062" y="274320"/>
                </a:moveTo>
                <a:lnTo>
                  <a:pt x="79121" y="317500"/>
                </a:lnTo>
                <a:lnTo>
                  <a:pt x="93128" y="317500"/>
                </a:lnTo>
                <a:lnTo>
                  <a:pt x="130048" y="280670"/>
                </a:lnTo>
                <a:lnTo>
                  <a:pt x="123062" y="274320"/>
                </a:lnTo>
                <a:close/>
              </a:path>
              <a:path w="313689" h="332739">
                <a:moveTo>
                  <a:pt x="44196" y="205740"/>
                </a:moveTo>
                <a:lnTo>
                  <a:pt x="36829" y="205740"/>
                </a:lnTo>
                <a:lnTo>
                  <a:pt x="25780" y="209550"/>
                </a:lnTo>
                <a:lnTo>
                  <a:pt x="22225" y="210820"/>
                </a:lnTo>
                <a:lnTo>
                  <a:pt x="18796" y="213359"/>
                </a:lnTo>
                <a:lnTo>
                  <a:pt x="17272" y="214630"/>
                </a:lnTo>
                <a:lnTo>
                  <a:pt x="14986" y="217170"/>
                </a:lnTo>
                <a:lnTo>
                  <a:pt x="9651" y="222250"/>
                </a:lnTo>
                <a:lnTo>
                  <a:pt x="0" y="248920"/>
                </a:lnTo>
                <a:lnTo>
                  <a:pt x="8636" y="257809"/>
                </a:lnTo>
                <a:lnTo>
                  <a:pt x="8762" y="251459"/>
                </a:lnTo>
                <a:lnTo>
                  <a:pt x="9651" y="245109"/>
                </a:lnTo>
                <a:lnTo>
                  <a:pt x="11429" y="240030"/>
                </a:lnTo>
                <a:lnTo>
                  <a:pt x="13208" y="233680"/>
                </a:lnTo>
                <a:lnTo>
                  <a:pt x="16128" y="229870"/>
                </a:lnTo>
                <a:lnTo>
                  <a:pt x="20065" y="226059"/>
                </a:lnTo>
                <a:lnTo>
                  <a:pt x="22605" y="222250"/>
                </a:lnTo>
                <a:lnTo>
                  <a:pt x="25273" y="220980"/>
                </a:lnTo>
                <a:lnTo>
                  <a:pt x="34036" y="217170"/>
                </a:lnTo>
                <a:lnTo>
                  <a:pt x="62738" y="217170"/>
                </a:lnTo>
                <a:lnTo>
                  <a:pt x="58547" y="213359"/>
                </a:lnTo>
                <a:lnTo>
                  <a:pt x="55117" y="210820"/>
                </a:lnTo>
                <a:lnTo>
                  <a:pt x="51435" y="209550"/>
                </a:lnTo>
                <a:lnTo>
                  <a:pt x="47878" y="207009"/>
                </a:lnTo>
                <a:lnTo>
                  <a:pt x="44196" y="205740"/>
                </a:lnTo>
                <a:close/>
              </a:path>
              <a:path w="313689" h="332739">
                <a:moveTo>
                  <a:pt x="113061" y="140970"/>
                </a:moveTo>
                <a:lnTo>
                  <a:pt x="96269" y="140970"/>
                </a:lnTo>
                <a:lnTo>
                  <a:pt x="81787" y="149859"/>
                </a:lnTo>
                <a:lnTo>
                  <a:pt x="75979" y="157480"/>
                </a:lnTo>
                <a:lnTo>
                  <a:pt x="72469" y="165100"/>
                </a:lnTo>
                <a:lnTo>
                  <a:pt x="71268" y="173990"/>
                </a:lnTo>
                <a:lnTo>
                  <a:pt x="72389" y="182880"/>
                </a:lnTo>
                <a:lnTo>
                  <a:pt x="100457" y="226059"/>
                </a:lnTo>
                <a:lnTo>
                  <a:pt x="105763" y="231140"/>
                </a:lnTo>
                <a:lnTo>
                  <a:pt x="110997" y="236220"/>
                </a:lnTo>
                <a:lnTo>
                  <a:pt x="116137" y="240030"/>
                </a:lnTo>
                <a:lnTo>
                  <a:pt x="121158" y="243840"/>
                </a:lnTo>
                <a:lnTo>
                  <a:pt x="127888" y="247650"/>
                </a:lnTo>
                <a:lnTo>
                  <a:pt x="134238" y="250190"/>
                </a:lnTo>
                <a:lnTo>
                  <a:pt x="146176" y="252730"/>
                </a:lnTo>
                <a:lnTo>
                  <a:pt x="151764" y="252730"/>
                </a:lnTo>
                <a:lnTo>
                  <a:pt x="162178" y="250190"/>
                </a:lnTo>
                <a:lnTo>
                  <a:pt x="166877" y="247650"/>
                </a:lnTo>
                <a:lnTo>
                  <a:pt x="171196" y="242570"/>
                </a:lnTo>
                <a:lnTo>
                  <a:pt x="172677" y="241300"/>
                </a:lnTo>
                <a:lnTo>
                  <a:pt x="147921" y="241300"/>
                </a:lnTo>
                <a:lnTo>
                  <a:pt x="140970" y="240030"/>
                </a:lnTo>
                <a:lnTo>
                  <a:pt x="98901" y="208280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4" y="157480"/>
                </a:lnTo>
                <a:lnTo>
                  <a:pt x="98980" y="151130"/>
                </a:lnTo>
                <a:lnTo>
                  <a:pt x="133619" y="151130"/>
                </a:lnTo>
                <a:lnTo>
                  <a:pt x="132187" y="149859"/>
                </a:lnTo>
                <a:lnTo>
                  <a:pt x="113061" y="140970"/>
                </a:lnTo>
                <a:close/>
              </a:path>
              <a:path w="313689" h="332739">
                <a:moveTo>
                  <a:pt x="133619" y="151130"/>
                </a:moveTo>
                <a:lnTo>
                  <a:pt x="98980" y="151130"/>
                </a:lnTo>
                <a:lnTo>
                  <a:pt x="112267" y="152400"/>
                </a:lnTo>
                <a:lnTo>
                  <a:pt x="128127" y="161290"/>
                </a:lnTo>
                <a:lnTo>
                  <a:pt x="146558" y="177800"/>
                </a:lnTo>
                <a:lnTo>
                  <a:pt x="152653" y="184150"/>
                </a:lnTo>
                <a:lnTo>
                  <a:pt x="157734" y="189230"/>
                </a:lnTo>
                <a:lnTo>
                  <a:pt x="165608" y="200659"/>
                </a:lnTo>
                <a:lnTo>
                  <a:pt x="168401" y="205740"/>
                </a:lnTo>
                <a:lnTo>
                  <a:pt x="169925" y="210820"/>
                </a:lnTo>
                <a:lnTo>
                  <a:pt x="171576" y="215900"/>
                </a:lnTo>
                <a:lnTo>
                  <a:pt x="154289" y="241300"/>
                </a:lnTo>
                <a:lnTo>
                  <a:pt x="172677" y="241300"/>
                </a:lnTo>
                <a:lnTo>
                  <a:pt x="181863" y="215900"/>
                </a:lnTo>
                <a:lnTo>
                  <a:pt x="180339" y="209550"/>
                </a:lnTo>
                <a:lnTo>
                  <a:pt x="178942" y="204470"/>
                </a:lnTo>
                <a:lnTo>
                  <a:pt x="175895" y="196850"/>
                </a:lnTo>
                <a:lnTo>
                  <a:pt x="171576" y="190500"/>
                </a:lnTo>
                <a:lnTo>
                  <a:pt x="167957" y="185420"/>
                </a:lnTo>
                <a:lnTo>
                  <a:pt x="163766" y="179070"/>
                </a:lnTo>
                <a:lnTo>
                  <a:pt x="159004" y="173990"/>
                </a:lnTo>
                <a:lnTo>
                  <a:pt x="153670" y="168909"/>
                </a:lnTo>
                <a:lnTo>
                  <a:pt x="133619" y="151130"/>
                </a:lnTo>
                <a:close/>
              </a:path>
              <a:path w="313689" h="332739">
                <a:moveTo>
                  <a:pt x="195580" y="85090"/>
                </a:moveTo>
                <a:lnTo>
                  <a:pt x="175513" y="85090"/>
                </a:lnTo>
                <a:lnTo>
                  <a:pt x="178435" y="86360"/>
                </a:lnTo>
                <a:lnTo>
                  <a:pt x="181483" y="87630"/>
                </a:lnTo>
                <a:lnTo>
                  <a:pt x="184403" y="90169"/>
                </a:lnTo>
                <a:lnTo>
                  <a:pt x="187198" y="92710"/>
                </a:lnTo>
                <a:lnTo>
                  <a:pt x="190118" y="95250"/>
                </a:lnTo>
                <a:lnTo>
                  <a:pt x="192277" y="99060"/>
                </a:lnTo>
                <a:lnTo>
                  <a:pt x="195579" y="105410"/>
                </a:lnTo>
                <a:lnTo>
                  <a:pt x="196596" y="107950"/>
                </a:lnTo>
                <a:lnTo>
                  <a:pt x="197865" y="115569"/>
                </a:lnTo>
                <a:lnTo>
                  <a:pt x="197920" y="120650"/>
                </a:lnTo>
                <a:lnTo>
                  <a:pt x="197485" y="128269"/>
                </a:lnTo>
                <a:lnTo>
                  <a:pt x="196976" y="133350"/>
                </a:lnTo>
                <a:lnTo>
                  <a:pt x="196214" y="138430"/>
                </a:lnTo>
                <a:lnTo>
                  <a:pt x="194945" y="144780"/>
                </a:lnTo>
                <a:lnTo>
                  <a:pt x="194055" y="152400"/>
                </a:lnTo>
                <a:lnTo>
                  <a:pt x="193548" y="157480"/>
                </a:lnTo>
                <a:lnTo>
                  <a:pt x="193071" y="161290"/>
                </a:lnTo>
                <a:lnTo>
                  <a:pt x="193039" y="168909"/>
                </a:lnTo>
                <a:lnTo>
                  <a:pt x="210438" y="200659"/>
                </a:lnTo>
                <a:lnTo>
                  <a:pt x="225716" y="185420"/>
                </a:lnTo>
                <a:lnTo>
                  <a:pt x="211582" y="185420"/>
                </a:lnTo>
                <a:lnTo>
                  <a:pt x="210947" y="184150"/>
                </a:lnTo>
                <a:lnTo>
                  <a:pt x="210312" y="184150"/>
                </a:lnTo>
                <a:lnTo>
                  <a:pt x="209296" y="182880"/>
                </a:lnTo>
                <a:lnTo>
                  <a:pt x="208787" y="181609"/>
                </a:lnTo>
                <a:lnTo>
                  <a:pt x="208407" y="181609"/>
                </a:lnTo>
                <a:lnTo>
                  <a:pt x="202564" y="161290"/>
                </a:lnTo>
                <a:lnTo>
                  <a:pt x="202818" y="157480"/>
                </a:lnTo>
                <a:lnTo>
                  <a:pt x="203453" y="152400"/>
                </a:lnTo>
                <a:lnTo>
                  <a:pt x="203962" y="148590"/>
                </a:lnTo>
                <a:lnTo>
                  <a:pt x="204724" y="143509"/>
                </a:lnTo>
                <a:lnTo>
                  <a:pt x="206628" y="132080"/>
                </a:lnTo>
                <a:lnTo>
                  <a:pt x="207263" y="127000"/>
                </a:lnTo>
                <a:lnTo>
                  <a:pt x="207645" y="121919"/>
                </a:lnTo>
                <a:lnTo>
                  <a:pt x="207772" y="119380"/>
                </a:lnTo>
                <a:lnTo>
                  <a:pt x="207772" y="111760"/>
                </a:lnTo>
                <a:lnTo>
                  <a:pt x="207010" y="107950"/>
                </a:lnTo>
                <a:lnTo>
                  <a:pt x="206375" y="104140"/>
                </a:lnTo>
                <a:lnTo>
                  <a:pt x="204977" y="99060"/>
                </a:lnTo>
                <a:lnTo>
                  <a:pt x="202946" y="95250"/>
                </a:lnTo>
                <a:lnTo>
                  <a:pt x="201040" y="91440"/>
                </a:lnTo>
                <a:lnTo>
                  <a:pt x="198120" y="87630"/>
                </a:lnTo>
                <a:lnTo>
                  <a:pt x="195580" y="85090"/>
                </a:lnTo>
                <a:close/>
              </a:path>
              <a:path w="313689" h="332739">
                <a:moveTo>
                  <a:pt x="255524" y="140970"/>
                </a:moveTo>
                <a:lnTo>
                  <a:pt x="211582" y="185420"/>
                </a:lnTo>
                <a:lnTo>
                  <a:pt x="225716" y="185420"/>
                </a:lnTo>
                <a:lnTo>
                  <a:pt x="262636" y="148590"/>
                </a:lnTo>
                <a:lnTo>
                  <a:pt x="255524" y="140970"/>
                </a:lnTo>
                <a:close/>
              </a:path>
              <a:path w="313689" h="332739">
                <a:moveTo>
                  <a:pt x="300736" y="57150"/>
                </a:moveTo>
                <a:lnTo>
                  <a:pt x="279908" y="57150"/>
                </a:lnTo>
                <a:lnTo>
                  <a:pt x="286892" y="59690"/>
                </a:lnTo>
                <a:lnTo>
                  <a:pt x="293370" y="66040"/>
                </a:lnTo>
                <a:lnTo>
                  <a:pt x="296417" y="68580"/>
                </a:lnTo>
                <a:lnTo>
                  <a:pt x="298703" y="72390"/>
                </a:lnTo>
                <a:lnTo>
                  <a:pt x="301751" y="80010"/>
                </a:lnTo>
                <a:lnTo>
                  <a:pt x="302513" y="83819"/>
                </a:lnTo>
                <a:lnTo>
                  <a:pt x="302260" y="90169"/>
                </a:lnTo>
                <a:lnTo>
                  <a:pt x="301371" y="93980"/>
                </a:lnTo>
                <a:lnTo>
                  <a:pt x="299592" y="97790"/>
                </a:lnTo>
                <a:lnTo>
                  <a:pt x="297941" y="101600"/>
                </a:lnTo>
                <a:lnTo>
                  <a:pt x="295401" y="105410"/>
                </a:lnTo>
                <a:lnTo>
                  <a:pt x="291973" y="109219"/>
                </a:lnTo>
                <a:lnTo>
                  <a:pt x="287258" y="113030"/>
                </a:lnTo>
                <a:lnTo>
                  <a:pt x="281876" y="115569"/>
                </a:lnTo>
                <a:lnTo>
                  <a:pt x="275828" y="119380"/>
                </a:lnTo>
                <a:lnTo>
                  <a:pt x="269113" y="120650"/>
                </a:lnTo>
                <a:lnTo>
                  <a:pt x="277749" y="129540"/>
                </a:lnTo>
                <a:lnTo>
                  <a:pt x="284225" y="127000"/>
                </a:lnTo>
                <a:lnTo>
                  <a:pt x="311658" y="95250"/>
                </a:lnTo>
                <a:lnTo>
                  <a:pt x="313182" y="80010"/>
                </a:lnTo>
                <a:lnTo>
                  <a:pt x="312292" y="76200"/>
                </a:lnTo>
                <a:lnTo>
                  <a:pt x="310134" y="71119"/>
                </a:lnTo>
                <a:lnTo>
                  <a:pt x="308101" y="66040"/>
                </a:lnTo>
                <a:lnTo>
                  <a:pt x="304926" y="60960"/>
                </a:lnTo>
                <a:lnTo>
                  <a:pt x="300736" y="57150"/>
                </a:lnTo>
                <a:close/>
              </a:path>
              <a:path w="313689" h="332739">
                <a:moveTo>
                  <a:pt x="176784" y="73660"/>
                </a:moveTo>
                <a:lnTo>
                  <a:pt x="165735" y="73660"/>
                </a:lnTo>
                <a:lnTo>
                  <a:pt x="162051" y="74930"/>
                </a:lnTo>
                <a:lnTo>
                  <a:pt x="158241" y="76200"/>
                </a:lnTo>
                <a:lnTo>
                  <a:pt x="151384" y="81280"/>
                </a:lnTo>
                <a:lnTo>
                  <a:pt x="150622" y="81280"/>
                </a:lnTo>
                <a:lnTo>
                  <a:pt x="149733" y="82550"/>
                </a:lnTo>
                <a:lnTo>
                  <a:pt x="148971" y="82550"/>
                </a:lnTo>
                <a:lnTo>
                  <a:pt x="148209" y="83819"/>
                </a:lnTo>
                <a:lnTo>
                  <a:pt x="142112" y="90169"/>
                </a:lnTo>
                <a:lnTo>
                  <a:pt x="132461" y="115569"/>
                </a:lnTo>
                <a:lnTo>
                  <a:pt x="141224" y="124460"/>
                </a:lnTo>
                <a:lnTo>
                  <a:pt x="141350" y="118110"/>
                </a:lnTo>
                <a:lnTo>
                  <a:pt x="142239" y="113030"/>
                </a:lnTo>
                <a:lnTo>
                  <a:pt x="157861" y="88900"/>
                </a:lnTo>
                <a:lnTo>
                  <a:pt x="160782" y="86360"/>
                </a:lnTo>
                <a:lnTo>
                  <a:pt x="163575" y="85090"/>
                </a:lnTo>
                <a:lnTo>
                  <a:pt x="195580" y="85090"/>
                </a:lnTo>
                <a:lnTo>
                  <a:pt x="194310" y="83819"/>
                </a:lnTo>
                <a:lnTo>
                  <a:pt x="191008" y="80010"/>
                </a:lnTo>
                <a:lnTo>
                  <a:pt x="187578" y="77469"/>
                </a:lnTo>
                <a:lnTo>
                  <a:pt x="180466" y="74930"/>
                </a:lnTo>
                <a:lnTo>
                  <a:pt x="176784" y="73660"/>
                </a:lnTo>
                <a:close/>
              </a:path>
              <a:path w="313689" h="332739">
                <a:moveTo>
                  <a:pt x="235203" y="0"/>
                </a:moveTo>
                <a:lnTo>
                  <a:pt x="196723" y="38100"/>
                </a:lnTo>
                <a:lnTo>
                  <a:pt x="237109" y="83819"/>
                </a:lnTo>
                <a:lnTo>
                  <a:pt x="242442" y="77469"/>
                </a:lnTo>
                <a:lnTo>
                  <a:pt x="246761" y="72390"/>
                </a:lnTo>
                <a:lnTo>
                  <a:pt x="249809" y="69850"/>
                </a:lnTo>
                <a:lnTo>
                  <a:pt x="251255" y="68580"/>
                </a:lnTo>
                <a:lnTo>
                  <a:pt x="237362" y="68580"/>
                </a:lnTo>
                <a:lnTo>
                  <a:pt x="210565" y="38100"/>
                </a:lnTo>
                <a:lnTo>
                  <a:pt x="242315" y="6350"/>
                </a:lnTo>
                <a:lnTo>
                  <a:pt x="235203" y="0"/>
                </a:lnTo>
                <a:close/>
              </a:path>
              <a:path w="313689" h="332739">
                <a:moveTo>
                  <a:pt x="283337" y="45719"/>
                </a:moveTo>
                <a:lnTo>
                  <a:pt x="269239" y="45719"/>
                </a:lnTo>
                <a:lnTo>
                  <a:pt x="264540" y="46990"/>
                </a:lnTo>
                <a:lnTo>
                  <a:pt x="254888" y="52069"/>
                </a:lnTo>
                <a:lnTo>
                  <a:pt x="245490" y="59690"/>
                </a:lnTo>
                <a:lnTo>
                  <a:pt x="243332" y="62230"/>
                </a:lnTo>
                <a:lnTo>
                  <a:pt x="237362" y="68580"/>
                </a:lnTo>
                <a:lnTo>
                  <a:pt x="251255" y="68580"/>
                </a:lnTo>
                <a:lnTo>
                  <a:pt x="255593" y="64769"/>
                </a:lnTo>
                <a:lnTo>
                  <a:pt x="261318" y="60960"/>
                </a:lnTo>
                <a:lnTo>
                  <a:pt x="266971" y="58419"/>
                </a:lnTo>
                <a:lnTo>
                  <a:pt x="272541" y="57150"/>
                </a:lnTo>
                <a:lnTo>
                  <a:pt x="300736" y="57150"/>
                </a:lnTo>
                <a:lnTo>
                  <a:pt x="296672" y="53340"/>
                </a:lnTo>
                <a:lnTo>
                  <a:pt x="292353" y="49530"/>
                </a:lnTo>
                <a:lnTo>
                  <a:pt x="287782" y="48260"/>
                </a:lnTo>
                <a:lnTo>
                  <a:pt x="283337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033773" y="5328742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63119" y="219709"/>
                </a:moveTo>
                <a:lnTo>
                  <a:pt x="40004" y="219709"/>
                </a:lnTo>
                <a:lnTo>
                  <a:pt x="43052" y="220979"/>
                </a:lnTo>
                <a:lnTo>
                  <a:pt x="45974" y="222249"/>
                </a:lnTo>
                <a:lnTo>
                  <a:pt x="49022" y="223519"/>
                </a:lnTo>
                <a:lnTo>
                  <a:pt x="51942" y="224789"/>
                </a:lnTo>
                <a:lnTo>
                  <a:pt x="54737" y="227329"/>
                </a:lnTo>
                <a:lnTo>
                  <a:pt x="57658" y="231139"/>
                </a:lnTo>
                <a:lnTo>
                  <a:pt x="59943" y="233679"/>
                </a:lnTo>
                <a:lnTo>
                  <a:pt x="61467" y="237489"/>
                </a:lnTo>
                <a:lnTo>
                  <a:pt x="63118" y="240029"/>
                </a:lnTo>
                <a:lnTo>
                  <a:pt x="64135" y="243839"/>
                </a:lnTo>
                <a:lnTo>
                  <a:pt x="65404" y="250189"/>
                </a:lnTo>
                <a:lnTo>
                  <a:pt x="65447" y="256539"/>
                </a:lnTo>
                <a:lnTo>
                  <a:pt x="65024" y="262889"/>
                </a:lnTo>
                <a:lnTo>
                  <a:pt x="64515" y="267969"/>
                </a:lnTo>
                <a:lnTo>
                  <a:pt x="63753" y="273049"/>
                </a:lnTo>
                <a:lnTo>
                  <a:pt x="62484" y="280669"/>
                </a:lnTo>
                <a:lnTo>
                  <a:pt x="61595" y="287019"/>
                </a:lnTo>
                <a:lnTo>
                  <a:pt x="60451" y="298449"/>
                </a:lnTo>
                <a:lnTo>
                  <a:pt x="60451" y="303529"/>
                </a:lnTo>
                <a:lnTo>
                  <a:pt x="60960" y="307339"/>
                </a:lnTo>
                <a:lnTo>
                  <a:pt x="61595" y="312419"/>
                </a:lnTo>
                <a:lnTo>
                  <a:pt x="77977" y="335279"/>
                </a:lnTo>
                <a:lnTo>
                  <a:pt x="93255" y="320039"/>
                </a:lnTo>
                <a:lnTo>
                  <a:pt x="78486" y="320039"/>
                </a:lnTo>
                <a:lnTo>
                  <a:pt x="77850" y="318769"/>
                </a:lnTo>
                <a:lnTo>
                  <a:pt x="76835" y="317499"/>
                </a:lnTo>
                <a:lnTo>
                  <a:pt x="76326" y="317499"/>
                </a:lnTo>
                <a:lnTo>
                  <a:pt x="76073" y="316229"/>
                </a:lnTo>
                <a:lnTo>
                  <a:pt x="70103" y="295909"/>
                </a:lnTo>
                <a:lnTo>
                  <a:pt x="70358" y="292099"/>
                </a:lnTo>
                <a:lnTo>
                  <a:pt x="70992" y="288289"/>
                </a:lnTo>
                <a:lnTo>
                  <a:pt x="71500" y="283209"/>
                </a:lnTo>
                <a:lnTo>
                  <a:pt x="72262" y="278129"/>
                </a:lnTo>
                <a:lnTo>
                  <a:pt x="74167" y="266699"/>
                </a:lnTo>
                <a:lnTo>
                  <a:pt x="74802" y="261619"/>
                </a:lnTo>
                <a:lnTo>
                  <a:pt x="75184" y="256539"/>
                </a:lnTo>
                <a:lnTo>
                  <a:pt x="75311" y="253999"/>
                </a:lnTo>
                <a:lnTo>
                  <a:pt x="75311" y="247649"/>
                </a:lnTo>
                <a:lnTo>
                  <a:pt x="74549" y="242569"/>
                </a:lnTo>
                <a:lnTo>
                  <a:pt x="73913" y="238759"/>
                </a:lnTo>
                <a:lnTo>
                  <a:pt x="72516" y="234949"/>
                </a:lnTo>
                <a:lnTo>
                  <a:pt x="70485" y="231139"/>
                </a:lnTo>
                <a:lnTo>
                  <a:pt x="68579" y="226059"/>
                </a:lnTo>
                <a:lnTo>
                  <a:pt x="65659" y="222249"/>
                </a:lnTo>
                <a:lnTo>
                  <a:pt x="63119" y="219709"/>
                </a:lnTo>
                <a:close/>
              </a:path>
              <a:path w="317500" h="335279">
                <a:moveTo>
                  <a:pt x="123062" y="276859"/>
                </a:moveTo>
                <a:lnTo>
                  <a:pt x="79121" y="320039"/>
                </a:lnTo>
                <a:lnTo>
                  <a:pt x="93255" y="320039"/>
                </a:lnTo>
                <a:lnTo>
                  <a:pt x="130175" y="283209"/>
                </a:lnTo>
                <a:lnTo>
                  <a:pt x="123062" y="276859"/>
                </a:lnTo>
                <a:close/>
              </a:path>
              <a:path w="317500" h="335279">
                <a:moveTo>
                  <a:pt x="44323" y="208279"/>
                </a:moveTo>
                <a:lnTo>
                  <a:pt x="36956" y="208279"/>
                </a:lnTo>
                <a:lnTo>
                  <a:pt x="29590" y="210819"/>
                </a:lnTo>
                <a:lnTo>
                  <a:pt x="25780" y="212089"/>
                </a:lnTo>
                <a:lnTo>
                  <a:pt x="22351" y="213359"/>
                </a:lnTo>
                <a:lnTo>
                  <a:pt x="18923" y="215899"/>
                </a:lnTo>
                <a:lnTo>
                  <a:pt x="18161" y="217169"/>
                </a:lnTo>
                <a:lnTo>
                  <a:pt x="17272" y="217169"/>
                </a:lnTo>
                <a:lnTo>
                  <a:pt x="16510" y="218439"/>
                </a:lnTo>
                <a:lnTo>
                  <a:pt x="15875" y="218439"/>
                </a:lnTo>
                <a:lnTo>
                  <a:pt x="15112" y="219709"/>
                </a:lnTo>
                <a:lnTo>
                  <a:pt x="9651" y="224789"/>
                </a:lnTo>
                <a:lnTo>
                  <a:pt x="6223" y="229869"/>
                </a:lnTo>
                <a:lnTo>
                  <a:pt x="4063" y="234949"/>
                </a:lnTo>
                <a:lnTo>
                  <a:pt x="1777" y="240029"/>
                </a:lnTo>
                <a:lnTo>
                  <a:pt x="508" y="245109"/>
                </a:lnTo>
                <a:lnTo>
                  <a:pt x="0" y="251459"/>
                </a:lnTo>
                <a:lnTo>
                  <a:pt x="8762" y="260349"/>
                </a:lnTo>
                <a:lnTo>
                  <a:pt x="8889" y="253999"/>
                </a:lnTo>
                <a:lnTo>
                  <a:pt x="9778" y="247649"/>
                </a:lnTo>
                <a:lnTo>
                  <a:pt x="11556" y="242569"/>
                </a:lnTo>
                <a:lnTo>
                  <a:pt x="13335" y="236219"/>
                </a:lnTo>
                <a:lnTo>
                  <a:pt x="16128" y="232409"/>
                </a:lnTo>
                <a:lnTo>
                  <a:pt x="22733" y="224789"/>
                </a:lnTo>
                <a:lnTo>
                  <a:pt x="25400" y="223519"/>
                </a:lnTo>
                <a:lnTo>
                  <a:pt x="28321" y="222249"/>
                </a:lnTo>
                <a:lnTo>
                  <a:pt x="31114" y="220979"/>
                </a:lnTo>
                <a:lnTo>
                  <a:pt x="34036" y="219709"/>
                </a:lnTo>
                <a:lnTo>
                  <a:pt x="63119" y="219709"/>
                </a:lnTo>
                <a:lnTo>
                  <a:pt x="61849" y="218439"/>
                </a:lnTo>
                <a:lnTo>
                  <a:pt x="55245" y="213359"/>
                </a:lnTo>
                <a:lnTo>
                  <a:pt x="51562" y="212089"/>
                </a:lnTo>
                <a:lnTo>
                  <a:pt x="48005" y="209549"/>
                </a:lnTo>
                <a:lnTo>
                  <a:pt x="44323" y="208279"/>
                </a:lnTo>
                <a:close/>
              </a:path>
              <a:path w="317500" h="335279">
                <a:moveTo>
                  <a:pt x="113188" y="143509"/>
                </a:moveTo>
                <a:lnTo>
                  <a:pt x="96396" y="143509"/>
                </a:lnTo>
                <a:lnTo>
                  <a:pt x="81914" y="152399"/>
                </a:lnTo>
                <a:lnTo>
                  <a:pt x="76106" y="160019"/>
                </a:lnTo>
                <a:lnTo>
                  <a:pt x="72596" y="167639"/>
                </a:lnTo>
                <a:lnTo>
                  <a:pt x="71395" y="176529"/>
                </a:lnTo>
                <a:lnTo>
                  <a:pt x="72516" y="185419"/>
                </a:lnTo>
                <a:lnTo>
                  <a:pt x="100584" y="228599"/>
                </a:lnTo>
                <a:lnTo>
                  <a:pt x="105872" y="233679"/>
                </a:lnTo>
                <a:lnTo>
                  <a:pt x="111077" y="238759"/>
                </a:lnTo>
                <a:lnTo>
                  <a:pt x="121285" y="246379"/>
                </a:lnTo>
                <a:lnTo>
                  <a:pt x="127888" y="250189"/>
                </a:lnTo>
                <a:lnTo>
                  <a:pt x="134238" y="252729"/>
                </a:lnTo>
                <a:lnTo>
                  <a:pt x="146303" y="255269"/>
                </a:lnTo>
                <a:lnTo>
                  <a:pt x="151891" y="255269"/>
                </a:lnTo>
                <a:lnTo>
                  <a:pt x="162305" y="252729"/>
                </a:lnTo>
                <a:lnTo>
                  <a:pt x="167004" y="250189"/>
                </a:lnTo>
                <a:lnTo>
                  <a:pt x="171196" y="245109"/>
                </a:lnTo>
                <a:lnTo>
                  <a:pt x="172720" y="243839"/>
                </a:lnTo>
                <a:lnTo>
                  <a:pt x="148048" y="243839"/>
                </a:lnTo>
                <a:lnTo>
                  <a:pt x="141097" y="242569"/>
                </a:lnTo>
                <a:lnTo>
                  <a:pt x="99028" y="210819"/>
                </a:lnTo>
                <a:lnTo>
                  <a:pt x="81782" y="177799"/>
                </a:lnTo>
                <a:lnTo>
                  <a:pt x="82121" y="171449"/>
                </a:lnTo>
                <a:lnTo>
                  <a:pt x="84294" y="165099"/>
                </a:lnTo>
                <a:lnTo>
                  <a:pt x="88264" y="160019"/>
                </a:lnTo>
                <a:lnTo>
                  <a:pt x="99052" y="153669"/>
                </a:lnTo>
                <a:lnTo>
                  <a:pt x="133746" y="153669"/>
                </a:lnTo>
                <a:lnTo>
                  <a:pt x="132314" y="152399"/>
                </a:lnTo>
                <a:lnTo>
                  <a:pt x="113188" y="143509"/>
                </a:lnTo>
                <a:close/>
              </a:path>
              <a:path w="317500" h="335279">
                <a:moveTo>
                  <a:pt x="133746" y="153669"/>
                </a:moveTo>
                <a:lnTo>
                  <a:pt x="99052" y="153669"/>
                </a:lnTo>
                <a:lnTo>
                  <a:pt x="112363" y="154939"/>
                </a:lnTo>
                <a:lnTo>
                  <a:pt x="128198" y="163829"/>
                </a:lnTo>
                <a:lnTo>
                  <a:pt x="146558" y="180339"/>
                </a:lnTo>
                <a:lnTo>
                  <a:pt x="152780" y="186689"/>
                </a:lnTo>
                <a:lnTo>
                  <a:pt x="157861" y="191769"/>
                </a:lnTo>
                <a:lnTo>
                  <a:pt x="171958" y="223519"/>
                </a:lnTo>
                <a:lnTo>
                  <a:pt x="170434" y="231139"/>
                </a:lnTo>
                <a:lnTo>
                  <a:pt x="168528" y="234949"/>
                </a:lnTo>
                <a:lnTo>
                  <a:pt x="165353" y="237489"/>
                </a:lnTo>
                <a:lnTo>
                  <a:pt x="160188" y="241299"/>
                </a:lnTo>
                <a:lnTo>
                  <a:pt x="154416" y="243839"/>
                </a:lnTo>
                <a:lnTo>
                  <a:pt x="172720" y="243839"/>
                </a:lnTo>
                <a:lnTo>
                  <a:pt x="175767" y="241299"/>
                </a:lnTo>
                <a:lnTo>
                  <a:pt x="178815" y="236219"/>
                </a:lnTo>
                <a:lnTo>
                  <a:pt x="180339" y="231139"/>
                </a:lnTo>
                <a:lnTo>
                  <a:pt x="181863" y="224789"/>
                </a:lnTo>
                <a:lnTo>
                  <a:pt x="181863" y="218439"/>
                </a:lnTo>
                <a:lnTo>
                  <a:pt x="167959" y="187959"/>
                </a:lnTo>
                <a:lnTo>
                  <a:pt x="163782" y="181609"/>
                </a:lnTo>
                <a:lnTo>
                  <a:pt x="159057" y="176529"/>
                </a:lnTo>
                <a:lnTo>
                  <a:pt x="153797" y="171449"/>
                </a:lnTo>
                <a:lnTo>
                  <a:pt x="133746" y="153669"/>
                </a:lnTo>
                <a:close/>
              </a:path>
              <a:path w="317500" h="335279">
                <a:moveTo>
                  <a:pt x="195664" y="87629"/>
                </a:moveTo>
                <a:lnTo>
                  <a:pt x="175640" y="87629"/>
                </a:lnTo>
                <a:lnTo>
                  <a:pt x="178562" y="88900"/>
                </a:lnTo>
                <a:lnTo>
                  <a:pt x="181610" y="90169"/>
                </a:lnTo>
                <a:lnTo>
                  <a:pt x="184530" y="92709"/>
                </a:lnTo>
                <a:lnTo>
                  <a:pt x="187198" y="95250"/>
                </a:lnTo>
                <a:lnTo>
                  <a:pt x="190118" y="97789"/>
                </a:lnTo>
                <a:lnTo>
                  <a:pt x="192404" y="101600"/>
                </a:lnTo>
                <a:lnTo>
                  <a:pt x="194055" y="104139"/>
                </a:lnTo>
                <a:lnTo>
                  <a:pt x="195579" y="107950"/>
                </a:lnTo>
                <a:lnTo>
                  <a:pt x="196723" y="110489"/>
                </a:lnTo>
                <a:lnTo>
                  <a:pt x="197358" y="114300"/>
                </a:lnTo>
                <a:lnTo>
                  <a:pt x="197865" y="118109"/>
                </a:lnTo>
                <a:lnTo>
                  <a:pt x="198120" y="121919"/>
                </a:lnTo>
                <a:lnTo>
                  <a:pt x="197612" y="130809"/>
                </a:lnTo>
                <a:lnTo>
                  <a:pt x="196976" y="135889"/>
                </a:lnTo>
                <a:lnTo>
                  <a:pt x="196214" y="140969"/>
                </a:lnTo>
                <a:lnTo>
                  <a:pt x="195072" y="147319"/>
                </a:lnTo>
                <a:lnTo>
                  <a:pt x="194183" y="154939"/>
                </a:lnTo>
                <a:lnTo>
                  <a:pt x="193548" y="160019"/>
                </a:lnTo>
                <a:lnTo>
                  <a:pt x="193166" y="163829"/>
                </a:lnTo>
                <a:lnTo>
                  <a:pt x="193166" y="171449"/>
                </a:lnTo>
                <a:lnTo>
                  <a:pt x="193548" y="175259"/>
                </a:lnTo>
                <a:lnTo>
                  <a:pt x="194183" y="179069"/>
                </a:lnTo>
                <a:lnTo>
                  <a:pt x="195325" y="184149"/>
                </a:lnTo>
                <a:lnTo>
                  <a:pt x="197358" y="187959"/>
                </a:lnTo>
                <a:lnTo>
                  <a:pt x="199262" y="191769"/>
                </a:lnTo>
                <a:lnTo>
                  <a:pt x="202311" y="195579"/>
                </a:lnTo>
                <a:lnTo>
                  <a:pt x="206248" y="199389"/>
                </a:lnTo>
                <a:lnTo>
                  <a:pt x="210438" y="203199"/>
                </a:lnTo>
                <a:lnTo>
                  <a:pt x="225753" y="187959"/>
                </a:lnTo>
                <a:lnTo>
                  <a:pt x="211709" y="187959"/>
                </a:lnTo>
                <a:lnTo>
                  <a:pt x="210947" y="186689"/>
                </a:lnTo>
                <a:lnTo>
                  <a:pt x="209423" y="185419"/>
                </a:lnTo>
                <a:lnTo>
                  <a:pt x="208914" y="184149"/>
                </a:lnTo>
                <a:lnTo>
                  <a:pt x="208534" y="184149"/>
                </a:lnTo>
                <a:lnTo>
                  <a:pt x="202691" y="163829"/>
                </a:lnTo>
                <a:lnTo>
                  <a:pt x="202946" y="160019"/>
                </a:lnTo>
                <a:lnTo>
                  <a:pt x="203453" y="154939"/>
                </a:lnTo>
                <a:lnTo>
                  <a:pt x="204850" y="146049"/>
                </a:lnTo>
                <a:lnTo>
                  <a:pt x="206755" y="134619"/>
                </a:lnTo>
                <a:lnTo>
                  <a:pt x="207390" y="129539"/>
                </a:lnTo>
                <a:lnTo>
                  <a:pt x="207645" y="124459"/>
                </a:lnTo>
                <a:lnTo>
                  <a:pt x="207930" y="120650"/>
                </a:lnTo>
                <a:lnTo>
                  <a:pt x="207899" y="114300"/>
                </a:lnTo>
                <a:lnTo>
                  <a:pt x="207137" y="110489"/>
                </a:lnTo>
                <a:lnTo>
                  <a:pt x="206501" y="106679"/>
                </a:lnTo>
                <a:lnTo>
                  <a:pt x="205104" y="101600"/>
                </a:lnTo>
                <a:lnTo>
                  <a:pt x="201040" y="93979"/>
                </a:lnTo>
                <a:lnTo>
                  <a:pt x="198120" y="90169"/>
                </a:lnTo>
                <a:lnTo>
                  <a:pt x="195664" y="87629"/>
                </a:lnTo>
                <a:close/>
              </a:path>
              <a:path w="317500" h="335279">
                <a:moveTo>
                  <a:pt x="255650" y="143509"/>
                </a:moveTo>
                <a:lnTo>
                  <a:pt x="211709" y="187959"/>
                </a:lnTo>
                <a:lnTo>
                  <a:pt x="225753" y="187959"/>
                </a:lnTo>
                <a:lnTo>
                  <a:pt x="262763" y="151129"/>
                </a:lnTo>
                <a:lnTo>
                  <a:pt x="255650" y="143509"/>
                </a:lnTo>
                <a:close/>
              </a:path>
              <a:path w="317500" h="335279">
                <a:moveTo>
                  <a:pt x="176911" y="76200"/>
                </a:moveTo>
                <a:lnTo>
                  <a:pt x="165735" y="76200"/>
                </a:lnTo>
                <a:lnTo>
                  <a:pt x="158368" y="78739"/>
                </a:lnTo>
                <a:lnTo>
                  <a:pt x="154812" y="81279"/>
                </a:lnTo>
                <a:lnTo>
                  <a:pt x="151511" y="83819"/>
                </a:lnTo>
                <a:lnTo>
                  <a:pt x="150622" y="83819"/>
                </a:lnTo>
                <a:lnTo>
                  <a:pt x="149860" y="85089"/>
                </a:lnTo>
                <a:lnTo>
                  <a:pt x="149098" y="85089"/>
                </a:lnTo>
                <a:lnTo>
                  <a:pt x="147574" y="86359"/>
                </a:lnTo>
                <a:lnTo>
                  <a:pt x="142239" y="92709"/>
                </a:lnTo>
                <a:lnTo>
                  <a:pt x="138811" y="96519"/>
                </a:lnTo>
                <a:lnTo>
                  <a:pt x="136651" y="101600"/>
                </a:lnTo>
                <a:lnTo>
                  <a:pt x="134365" y="107950"/>
                </a:lnTo>
                <a:lnTo>
                  <a:pt x="133096" y="113029"/>
                </a:lnTo>
                <a:lnTo>
                  <a:pt x="132587" y="118109"/>
                </a:lnTo>
                <a:lnTo>
                  <a:pt x="141350" y="127000"/>
                </a:lnTo>
                <a:lnTo>
                  <a:pt x="141477" y="120650"/>
                </a:lnTo>
                <a:lnTo>
                  <a:pt x="142366" y="115569"/>
                </a:lnTo>
                <a:lnTo>
                  <a:pt x="157987" y="91439"/>
                </a:lnTo>
                <a:lnTo>
                  <a:pt x="160909" y="88900"/>
                </a:lnTo>
                <a:lnTo>
                  <a:pt x="163702" y="87629"/>
                </a:lnTo>
                <a:lnTo>
                  <a:pt x="195664" y="87629"/>
                </a:lnTo>
                <a:lnTo>
                  <a:pt x="194437" y="86359"/>
                </a:lnTo>
                <a:lnTo>
                  <a:pt x="191135" y="82550"/>
                </a:lnTo>
                <a:lnTo>
                  <a:pt x="187705" y="80009"/>
                </a:lnTo>
                <a:lnTo>
                  <a:pt x="184150" y="78739"/>
                </a:lnTo>
                <a:lnTo>
                  <a:pt x="180466" y="77469"/>
                </a:lnTo>
                <a:lnTo>
                  <a:pt x="176911" y="76200"/>
                </a:lnTo>
                <a:close/>
              </a:path>
              <a:path w="317500" h="335279">
                <a:moveTo>
                  <a:pt x="238633" y="0"/>
                </a:moveTo>
                <a:lnTo>
                  <a:pt x="209550" y="36829"/>
                </a:lnTo>
                <a:lnTo>
                  <a:pt x="209296" y="44450"/>
                </a:lnTo>
                <a:lnTo>
                  <a:pt x="212089" y="58419"/>
                </a:lnTo>
                <a:lnTo>
                  <a:pt x="215137" y="66039"/>
                </a:lnTo>
                <a:lnTo>
                  <a:pt x="219837" y="74929"/>
                </a:lnTo>
                <a:lnTo>
                  <a:pt x="223627" y="80009"/>
                </a:lnTo>
                <a:lnTo>
                  <a:pt x="227964" y="86359"/>
                </a:lnTo>
                <a:lnTo>
                  <a:pt x="232874" y="92709"/>
                </a:lnTo>
                <a:lnTo>
                  <a:pt x="238378" y="97789"/>
                </a:lnTo>
                <a:lnTo>
                  <a:pt x="244728" y="104139"/>
                </a:lnTo>
                <a:lnTo>
                  <a:pt x="251078" y="109219"/>
                </a:lnTo>
                <a:lnTo>
                  <a:pt x="263525" y="116839"/>
                </a:lnTo>
                <a:lnTo>
                  <a:pt x="269493" y="119379"/>
                </a:lnTo>
                <a:lnTo>
                  <a:pt x="281050" y="121919"/>
                </a:lnTo>
                <a:lnTo>
                  <a:pt x="286512" y="121919"/>
                </a:lnTo>
                <a:lnTo>
                  <a:pt x="291718" y="119379"/>
                </a:lnTo>
                <a:lnTo>
                  <a:pt x="296799" y="118109"/>
                </a:lnTo>
                <a:lnTo>
                  <a:pt x="301498" y="115569"/>
                </a:lnTo>
                <a:lnTo>
                  <a:pt x="305815" y="111759"/>
                </a:lnTo>
                <a:lnTo>
                  <a:pt x="306800" y="110489"/>
                </a:lnTo>
                <a:lnTo>
                  <a:pt x="274954" y="110489"/>
                </a:lnTo>
                <a:lnTo>
                  <a:pt x="271272" y="109219"/>
                </a:lnTo>
                <a:lnTo>
                  <a:pt x="267462" y="106679"/>
                </a:lnTo>
                <a:lnTo>
                  <a:pt x="263778" y="105409"/>
                </a:lnTo>
                <a:lnTo>
                  <a:pt x="260223" y="102869"/>
                </a:lnTo>
                <a:lnTo>
                  <a:pt x="257048" y="99059"/>
                </a:lnTo>
                <a:lnTo>
                  <a:pt x="254508" y="96519"/>
                </a:lnTo>
                <a:lnTo>
                  <a:pt x="252602" y="93979"/>
                </a:lnTo>
                <a:lnTo>
                  <a:pt x="251205" y="90169"/>
                </a:lnTo>
                <a:lnTo>
                  <a:pt x="249809" y="87629"/>
                </a:lnTo>
                <a:lnTo>
                  <a:pt x="249555" y="86359"/>
                </a:lnTo>
                <a:lnTo>
                  <a:pt x="242950" y="86359"/>
                </a:lnTo>
                <a:lnTo>
                  <a:pt x="236981" y="80009"/>
                </a:lnTo>
                <a:lnTo>
                  <a:pt x="232028" y="73659"/>
                </a:lnTo>
                <a:lnTo>
                  <a:pt x="224662" y="62229"/>
                </a:lnTo>
                <a:lnTo>
                  <a:pt x="222123" y="55879"/>
                </a:lnTo>
                <a:lnTo>
                  <a:pt x="220979" y="49529"/>
                </a:lnTo>
                <a:lnTo>
                  <a:pt x="219710" y="43179"/>
                </a:lnTo>
                <a:lnTo>
                  <a:pt x="219710" y="38100"/>
                </a:lnTo>
                <a:lnTo>
                  <a:pt x="222503" y="27939"/>
                </a:lnTo>
                <a:lnTo>
                  <a:pt x="225298" y="22859"/>
                </a:lnTo>
                <a:lnTo>
                  <a:pt x="234314" y="13969"/>
                </a:lnTo>
                <a:lnTo>
                  <a:pt x="239902" y="10159"/>
                </a:lnTo>
                <a:lnTo>
                  <a:pt x="246379" y="7619"/>
                </a:lnTo>
                <a:lnTo>
                  <a:pt x="238633" y="0"/>
                </a:lnTo>
                <a:close/>
              </a:path>
              <a:path w="317500" h="335279">
                <a:moveTo>
                  <a:pt x="301963" y="53339"/>
                </a:moveTo>
                <a:lnTo>
                  <a:pt x="279273" y="53339"/>
                </a:lnTo>
                <a:lnTo>
                  <a:pt x="282701" y="54609"/>
                </a:lnTo>
                <a:lnTo>
                  <a:pt x="286258" y="55879"/>
                </a:lnTo>
                <a:lnTo>
                  <a:pt x="293115" y="60959"/>
                </a:lnTo>
                <a:lnTo>
                  <a:pt x="296290" y="63500"/>
                </a:lnTo>
                <a:lnTo>
                  <a:pt x="299465" y="67309"/>
                </a:lnTo>
                <a:lnTo>
                  <a:pt x="301878" y="69850"/>
                </a:lnTo>
                <a:lnTo>
                  <a:pt x="305180" y="77469"/>
                </a:lnTo>
                <a:lnTo>
                  <a:pt x="306197" y="81279"/>
                </a:lnTo>
                <a:lnTo>
                  <a:pt x="306450" y="85089"/>
                </a:lnTo>
                <a:lnTo>
                  <a:pt x="306831" y="87629"/>
                </a:lnTo>
                <a:lnTo>
                  <a:pt x="286258" y="110489"/>
                </a:lnTo>
                <a:lnTo>
                  <a:pt x="306800" y="110489"/>
                </a:lnTo>
                <a:lnTo>
                  <a:pt x="316991" y="88900"/>
                </a:lnTo>
                <a:lnTo>
                  <a:pt x="316864" y="83819"/>
                </a:lnTo>
                <a:lnTo>
                  <a:pt x="316611" y="78739"/>
                </a:lnTo>
                <a:lnTo>
                  <a:pt x="315340" y="73659"/>
                </a:lnTo>
                <a:lnTo>
                  <a:pt x="313054" y="68579"/>
                </a:lnTo>
                <a:lnTo>
                  <a:pt x="310896" y="63500"/>
                </a:lnTo>
                <a:lnTo>
                  <a:pt x="307593" y="58419"/>
                </a:lnTo>
                <a:lnTo>
                  <a:pt x="303275" y="54609"/>
                </a:lnTo>
                <a:lnTo>
                  <a:pt x="301963" y="53339"/>
                </a:lnTo>
                <a:close/>
              </a:path>
              <a:path w="317500" h="335279">
                <a:moveTo>
                  <a:pt x="281559" y="41909"/>
                </a:moveTo>
                <a:lnTo>
                  <a:pt x="267970" y="41909"/>
                </a:lnTo>
                <a:lnTo>
                  <a:pt x="263525" y="44450"/>
                </a:lnTo>
                <a:lnTo>
                  <a:pt x="259206" y="45719"/>
                </a:lnTo>
                <a:lnTo>
                  <a:pt x="241224" y="76200"/>
                </a:lnTo>
                <a:lnTo>
                  <a:pt x="243204" y="86359"/>
                </a:lnTo>
                <a:lnTo>
                  <a:pt x="249555" y="86359"/>
                </a:lnTo>
                <a:lnTo>
                  <a:pt x="249047" y="83819"/>
                </a:lnTo>
                <a:lnTo>
                  <a:pt x="248792" y="76200"/>
                </a:lnTo>
                <a:lnTo>
                  <a:pt x="268986" y="53339"/>
                </a:lnTo>
                <a:lnTo>
                  <a:pt x="301963" y="53339"/>
                </a:lnTo>
                <a:lnTo>
                  <a:pt x="299338" y="50800"/>
                </a:lnTo>
                <a:lnTo>
                  <a:pt x="295021" y="46989"/>
                </a:lnTo>
                <a:lnTo>
                  <a:pt x="286130" y="43179"/>
                </a:lnTo>
                <a:lnTo>
                  <a:pt x="281559" y="4190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424807" y="5322189"/>
            <a:ext cx="295910" cy="339090"/>
          </a:xfrm>
          <a:custGeom>
            <a:avLst/>
            <a:gdLst/>
            <a:ahLst/>
            <a:cxnLst/>
            <a:rect l="l" t="t" r="r" b="b"/>
            <a:pathLst>
              <a:path w="295910" h="339089">
                <a:moveTo>
                  <a:pt x="62991" y="223520"/>
                </a:moveTo>
                <a:lnTo>
                  <a:pt x="40004" y="223520"/>
                </a:lnTo>
                <a:lnTo>
                  <a:pt x="42925" y="224790"/>
                </a:lnTo>
                <a:lnTo>
                  <a:pt x="45973" y="226059"/>
                </a:lnTo>
                <a:lnTo>
                  <a:pt x="51815" y="228600"/>
                </a:lnTo>
                <a:lnTo>
                  <a:pt x="54609" y="231140"/>
                </a:lnTo>
                <a:lnTo>
                  <a:pt x="57530" y="234950"/>
                </a:lnTo>
                <a:lnTo>
                  <a:pt x="59816" y="237490"/>
                </a:lnTo>
                <a:lnTo>
                  <a:pt x="61340" y="241300"/>
                </a:lnTo>
                <a:lnTo>
                  <a:pt x="62991" y="243840"/>
                </a:lnTo>
                <a:lnTo>
                  <a:pt x="64134" y="247650"/>
                </a:lnTo>
                <a:lnTo>
                  <a:pt x="64642" y="251459"/>
                </a:lnTo>
                <a:lnTo>
                  <a:pt x="65277" y="254000"/>
                </a:lnTo>
                <a:lnTo>
                  <a:pt x="65404" y="259080"/>
                </a:lnTo>
                <a:lnTo>
                  <a:pt x="64896" y="266700"/>
                </a:lnTo>
                <a:lnTo>
                  <a:pt x="64388" y="271780"/>
                </a:lnTo>
                <a:lnTo>
                  <a:pt x="63626" y="276859"/>
                </a:lnTo>
                <a:lnTo>
                  <a:pt x="62356" y="284480"/>
                </a:lnTo>
                <a:lnTo>
                  <a:pt x="61594" y="290830"/>
                </a:lnTo>
                <a:lnTo>
                  <a:pt x="60325" y="302259"/>
                </a:lnTo>
                <a:lnTo>
                  <a:pt x="60325" y="307340"/>
                </a:lnTo>
                <a:lnTo>
                  <a:pt x="60959" y="311150"/>
                </a:lnTo>
                <a:lnTo>
                  <a:pt x="61467" y="316230"/>
                </a:lnTo>
                <a:lnTo>
                  <a:pt x="62737" y="320040"/>
                </a:lnTo>
                <a:lnTo>
                  <a:pt x="64769" y="323850"/>
                </a:lnTo>
                <a:lnTo>
                  <a:pt x="66675" y="327659"/>
                </a:lnTo>
                <a:lnTo>
                  <a:pt x="69595" y="331470"/>
                </a:lnTo>
                <a:lnTo>
                  <a:pt x="73532" y="335280"/>
                </a:lnTo>
                <a:lnTo>
                  <a:pt x="77850" y="339090"/>
                </a:lnTo>
                <a:lnTo>
                  <a:pt x="93128" y="323850"/>
                </a:lnTo>
                <a:lnTo>
                  <a:pt x="78358" y="323850"/>
                </a:lnTo>
                <a:lnTo>
                  <a:pt x="77723" y="322580"/>
                </a:lnTo>
                <a:lnTo>
                  <a:pt x="76707" y="321309"/>
                </a:lnTo>
                <a:lnTo>
                  <a:pt x="76326" y="321309"/>
                </a:lnTo>
                <a:lnTo>
                  <a:pt x="75945" y="320040"/>
                </a:lnTo>
                <a:lnTo>
                  <a:pt x="70103" y="299720"/>
                </a:lnTo>
                <a:lnTo>
                  <a:pt x="70357" y="295909"/>
                </a:lnTo>
                <a:lnTo>
                  <a:pt x="70865" y="292100"/>
                </a:lnTo>
                <a:lnTo>
                  <a:pt x="73151" y="275590"/>
                </a:lnTo>
                <a:lnTo>
                  <a:pt x="74167" y="270509"/>
                </a:lnTo>
                <a:lnTo>
                  <a:pt x="74675" y="265430"/>
                </a:lnTo>
                <a:lnTo>
                  <a:pt x="75342" y="256540"/>
                </a:lnTo>
                <a:lnTo>
                  <a:pt x="75353" y="254000"/>
                </a:lnTo>
                <a:lnTo>
                  <a:pt x="75183" y="251459"/>
                </a:lnTo>
                <a:lnTo>
                  <a:pt x="65531" y="226059"/>
                </a:lnTo>
                <a:lnTo>
                  <a:pt x="62991" y="223520"/>
                </a:lnTo>
                <a:close/>
              </a:path>
              <a:path w="295910" h="339089">
                <a:moveTo>
                  <a:pt x="123062" y="280670"/>
                </a:moveTo>
                <a:lnTo>
                  <a:pt x="79120" y="323850"/>
                </a:lnTo>
                <a:lnTo>
                  <a:pt x="93128" y="323850"/>
                </a:lnTo>
                <a:lnTo>
                  <a:pt x="130047" y="287020"/>
                </a:lnTo>
                <a:lnTo>
                  <a:pt x="123062" y="280670"/>
                </a:lnTo>
                <a:close/>
              </a:path>
              <a:path w="295910" h="339089">
                <a:moveTo>
                  <a:pt x="44195" y="212090"/>
                </a:moveTo>
                <a:lnTo>
                  <a:pt x="36829" y="212090"/>
                </a:lnTo>
                <a:lnTo>
                  <a:pt x="25780" y="215900"/>
                </a:lnTo>
                <a:lnTo>
                  <a:pt x="22225" y="217170"/>
                </a:lnTo>
                <a:lnTo>
                  <a:pt x="18795" y="219709"/>
                </a:lnTo>
                <a:lnTo>
                  <a:pt x="16509" y="222250"/>
                </a:lnTo>
                <a:lnTo>
                  <a:pt x="14985" y="223520"/>
                </a:lnTo>
                <a:lnTo>
                  <a:pt x="0" y="255270"/>
                </a:lnTo>
                <a:lnTo>
                  <a:pt x="8635" y="264159"/>
                </a:lnTo>
                <a:lnTo>
                  <a:pt x="8762" y="257809"/>
                </a:lnTo>
                <a:lnTo>
                  <a:pt x="9651" y="251459"/>
                </a:lnTo>
                <a:lnTo>
                  <a:pt x="11429" y="246380"/>
                </a:lnTo>
                <a:lnTo>
                  <a:pt x="13207" y="240030"/>
                </a:lnTo>
                <a:lnTo>
                  <a:pt x="16128" y="236220"/>
                </a:lnTo>
                <a:lnTo>
                  <a:pt x="22605" y="228600"/>
                </a:lnTo>
                <a:lnTo>
                  <a:pt x="28193" y="226059"/>
                </a:lnTo>
                <a:lnTo>
                  <a:pt x="34035" y="223520"/>
                </a:lnTo>
                <a:lnTo>
                  <a:pt x="62991" y="223520"/>
                </a:lnTo>
                <a:lnTo>
                  <a:pt x="61721" y="222250"/>
                </a:lnTo>
                <a:lnTo>
                  <a:pt x="58546" y="219709"/>
                </a:lnTo>
                <a:lnTo>
                  <a:pt x="55117" y="217170"/>
                </a:lnTo>
                <a:lnTo>
                  <a:pt x="51434" y="215900"/>
                </a:lnTo>
                <a:lnTo>
                  <a:pt x="47878" y="213359"/>
                </a:lnTo>
                <a:lnTo>
                  <a:pt x="44195" y="212090"/>
                </a:lnTo>
                <a:close/>
              </a:path>
              <a:path w="295910" h="339089">
                <a:moveTo>
                  <a:pt x="113061" y="147320"/>
                </a:moveTo>
                <a:lnTo>
                  <a:pt x="96269" y="147320"/>
                </a:lnTo>
                <a:lnTo>
                  <a:pt x="81787" y="156209"/>
                </a:lnTo>
                <a:lnTo>
                  <a:pt x="75979" y="163830"/>
                </a:lnTo>
                <a:lnTo>
                  <a:pt x="72469" y="171450"/>
                </a:lnTo>
                <a:lnTo>
                  <a:pt x="71268" y="180340"/>
                </a:lnTo>
                <a:lnTo>
                  <a:pt x="72389" y="189230"/>
                </a:lnTo>
                <a:lnTo>
                  <a:pt x="100456" y="232409"/>
                </a:lnTo>
                <a:lnTo>
                  <a:pt x="105763" y="237490"/>
                </a:lnTo>
                <a:lnTo>
                  <a:pt x="110997" y="242570"/>
                </a:lnTo>
                <a:lnTo>
                  <a:pt x="116137" y="246380"/>
                </a:lnTo>
                <a:lnTo>
                  <a:pt x="121157" y="250190"/>
                </a:lnTo>
                <a:lnTo>
                  <a:pt x="127888" y="254000"/>
                </a:lnTo>
                <a:lnTo>
                  <a:pt x="134238" y="256540"/>
                </a:lnTo>
                <a:lnTo>
                  <a:pt x="146176" y="259080"/>
                </a:lnTo>
                <a:lnTo>
                  <a:pt x="151764" y="259080"/>
                </a:lnTo>
                <a:lnTo>
                  <a:pt x="162178" y="256540"/>
                </a:lnTo>
                <a:lnTo>
                  <a:pt x="166877" y="254000"/>
                </a:lnTo>
                <a:lnTo>
                  <a:pt x="171195" y="248920"/>
                </a:lnTo>
                <a:lnTo>
                  <a:pt x="172677" y="247650"/>
                </a:lnTo>
                <a:lnTo>
                  <a:pt x="147921" y="247650"/>
                </a:lnTo>
                <a:lnTo>
                  <a:pt x="140969" y="246380"/>
                </a:lnTo>
                <a:lnTo>
                  <a:pt x="98901" y="214630"/>
                </a:lnTo>
                <a:lnTo>
                  <a:pt x="81710" y="181609"/>
                </a:lnTo>
                <a:lnTo>
                  <a:pt x="82057" y="175259"/>
                </a:lnTo>
                <a:lnTo>
                  <a:pt x="84238" y="168909"/>
                </a:lnTo>
                <a:lnTo>
                  <a:pt x="88264" y="163830"/>
                </a:lnTo>
                <a:lnTo>
                  <a:pt x="98980" y="157480"/>
                </a:lnTo>
                <a:lnTo>
                  <a:pt x="133619" y="157480"/>
                </a:lnTo>
                <a:lnTo>
                  <a:pt x="132187" y="156209"/>
                </a:lnTo>
                <a:lnTo>
                  <a:pt x="113061" y="147320"/>
                </a:lnTo>
                <a:close/>
              </a:path>
              <a:path w="295910" h="339089">
                <a:moveTo>
                  <a:pt x="133619" y="157480"/>
                </a:moveTo>
                <a:lnTo>
                  <a:pt x="98980" y="157480"/>
                </a:lnTo>
                <a:lnTo>
                  <a:pt x="112267" y="158750"/>
                </a:lnTo>
                <a:lnTo>
                  <a:pt x="128127" y="167640"/>
                </a:lnTo>
                <a:lnTo>
                  <a:pt x="157733" y="195580"/>
                </a:lnTo>
                <a:lnTo>
                  <a:pt x="169925" y="217170"/>
                </a:lnTo>
                <a:lnTo>
                  <a:pt x="171576" y="222250"/>
                </a:lnTo>
                <a:lnTo>
                  <a:pt x="154289" y="247650"/>
                </a:lnTo>
                <a:lnTo>
                  <a:pt x="172677" y="247650"/>
                </a:lnTo>
                <a:lnTo>
                  <a:pt x="175640" y="245109"/>
                </a:lnTo>
                <a:lnTo>
                  <a:pt x="178688" y="240030"/>
                </a:lnTo>
                <a:lnTo>
                  <a:pt x="181737" y="228600"/>
                </a:lnTo>
                <a:lnTo>
                  <a:pt x="181863" y="222250"/>
                </a:lnTo>
                <a:lnTo>
                  <a:pt x="180339" y="215900"/>
                </a:lnTo>
                <a:lnTo>
                  <a:pt x="178942" y="209550"/>
                </a:lnTo>
                <a:lnTo>
                  <a:pt x="175894" y="203200"/>
                </a:lnTo>
                <a:lnTo>
                  <a:pt x="171576" y="196850"/>
                </a:lnTo>
                <a:lnTo>
                  <a:pt x="167957" y="191770"/>
                </a:lnTo>
                <a:lnTo>
                  <a:pt x="163766" y="185420"/>
                </a:lnTo>
                <a:lnTo>
                  <a:pt x="159003" y="180340"/>
                </a:lnTo>
                <a:lnTo>
                  <a:pt x="153669" y="175259"/>
                </a:lnTo>
                <a:lnTo>
                  <a:pt x="133619" y="157480"/>
                </a:lnTo>
                <a:close/>
              </a:path>
              <a:path w="295910" h="339089">
                <a:moveTo>
                  <a:pt x="195749" y="91440"/>
                </a:moveTo>
                <a:lnTo>
                  <a:pt x="175513" y="91440"/>
                </a:lnTo>
                <a:lnTo>
                  <a:pt x="178434" y="92710"/>
                </a:lnTo>
                <a:lnTo>
                  <a:pt x="181482" y="93980"/>
                </a:lnTo>
                <a:lnTo>
                  <a:pt x="184403" y="96519"/>
                </a:lnTo>
                <a:lnTo>
                  <a:pt x="187197" y="99060"/>
                </a:lnTo>
                <a:lnTo>
                  <a:pt x="190118" y="101600"/>
                </a:lnTo>
                <a:lnTo>
                  <a:pt x="192277" y="105410"/>
                </a:lnTo>
                <a:lnTo>
                  <a:pt x="195579" y="111760"/>
                </a:lnTo>
                <a:lnTo>
                  <a:pt x="196595" y="114300"/>
                </a:lnTo>
                <a:lnTo>
                  <a:pt x="197865" y="121919"/>
                </a:lnTo>
                <a:lnTo>
                  <a:pt x="197992" y="125730"/>
                </a:lnTo>
                <a:lnTo>
                  <a:pt x="197484" y="134619"/>
                </a:lnTo>
                <a:lnTo>
                  <a:pt x="196976" y="139700"/>
                </a:lnTo>
                <a:lnTo>
                  <a:pt x="196214" y="144780"/>
                </a:lnTo>
                <a:lnTo>
                  <a:pt x="194944" y="151130"/>
                </a:lnTo>
                <a:lnTo>
                  <a:pt x="194055" y="158750"/>
                </a:lnTo>
                <a:lnTo>
                  <a:pt x="193547" y="163830"/>
                </a:lnTo>
                <a:lnTo>
                  <a:pt x="193071" y="167640"/>
                </a:lnTo>
                <a:lnTo>
                  <a:pt x="193039" y="175259"/>
                </a:lnTo>
                <a:lnTo>
                  <a:pt x="210438" y="207009"/>
                </a:lnTo>
                <a:lnTo>
                  <a:pt x="225716" y="191770"/>
                </a:lnTo>
                <a:lnTo>
                  <a:pt x="211581" y="191770"/>
                </a:lnTo>
                <a:lnTo>
                  <a:pt x="210946" y="190500"/>
                </a:lnTo>
                <a:lnTo>
                  <a:pt x="210312" y="190500"/>
                </a:lnTo>
                <a:lnTo>
                  <a:pt x="208787" y="187959"/>
                </a:lnTo>
                <a:lnTo>
                  <a:pt x="208533" y="187959"/>
                </a:lnTo>
                <a:lnTo>
                  <a:pt x="202564" y="167640"/>
                </a:lnTo>
                <a:lnTo>
                  <a:pt x="202818" y="163830"/>
                </a:lnTo>
                <a:lnTo>
                  <a:pt x="206628" y="138430"/>
                </a:lnTo>
                <a:lnTo>
                  <a:pt x="207263" y="133350"/>
                </a:lnTo>
                <a:lnTo>
                  <a:pt x="207644" y="128269"/>
                </a:lnTo>
                <a:lnTo>
                  <a:pt x="207771" y="125730"/>
                </a:lnTo>
                <a:lnTo>
                  <a:pt x="207771" y="118110"/>
                </a:lnTo>
                <a:lnTo>
                  <a:pt x="207009" y="114300"/>
                </a:lnTo>
                <a:lnTo>
                  <a:pt x="206375" y="110490"/>
                </a:lnTo>
                <a:lnTo>
                  <a:pt x="204977" y="105410"/>
                </a:lnTo>
                <a:lnTo>
                  <a:pt x="202945" y="101600"/>
                </a:lnTo>
                <a:lnTo>
                  <a:pt x="201040" y="97790"/>
                </a:lnTo>
                <a:lnTo>
                  <a:pt x="198119" y="93980"/>
                </a:lnTo>
                <a:lnTo>
                  <a:pt x="195749" y="91440"/>
                </a:lnTo>
                <a:close/>
              </a:path>
              <a:path w="295910" h="339089">
                <a:moveTo>
                  <a:pt x="255523" y="147320"/>
                </a:moveTo>
                <a:lnTo>
                  <a:pt x="211581" y="191770"/>
                </a:lnTo>
                <a:lnTo>
                  <a:pt x="225716" y="191770"/>
                </a:lnTo>
                <a:lnTo>
                  <a:pt x="262635" y="154940"/>
                </a:lnTo>
                <a:lnTo>
                  <a:pt x="255523" y="147320"/>
                </a:lnTo>
                <a:close/>
              </a:path>
              <a:path w="295910" h="339089">
                <a:moveTo>
                  <a:pt x="176783" y="80010"/>
                </a:moveTo>
                <a:lnTo>
                  <a:pt x="165734" y="80010"/>
                </a:lnTo>
                <a:lnTo>
                  <a:pt x="162051" y="81280"/>
                </a:lnTo>
                <a:lnTo>
                  <a:pt x="158241" y="82550"/>
                </a:lnTo>
                <a:lnTo>
                  <a:pt x="151383" y="87630"/>
                </a:lnTo>
                <a:lnTo>
                  <a:pt x="150621" y="87630"/>
                </a:lnTo>
                <a:lnTo>
                  <a:pt x="149732" y="88900"/>
                </a:lnTo>
                <a:lnTo>
                  <a:pt x="148970" y="88900"/>
                </a:lnTo>
                <a:lnTo>
                  <a:pt x="148208" y="90169"/>
                </a:lnTo>
                <a:lnTo>
                  <a:pt x="147573" y="90169"/>
                </a:lnTo>
                <a:lnTo>
                  <a:pt x="142112" y="95250"/>
                </a:lnTo>
                <a:lnTo>
                  <a:pt x="138683" y="100330"/>
                </a:lnTo>
                <a:lnTo>
                  <a:pt x="136525" y="105410"/>
                </a:lnTo>
                <a:lnTo>
                  <a:pt x="134238" y="110490"/>
                </a:lnTo>
                <a:lnTo>
                  <a:pt x="132968" y="116840"/>
                </a:lnTo>
                <a:lnTo>
                  <a:pt x="132460" y="121919"/>
                </a:lnTo>
                <a:lnTo>
                  <a:pt x="141223" y="130810"/>
                </a:lnTo>
                <a:lnTo>
                  <a:pt x="141350" y="124460"/>
                </a:lnTo>
                <a:lnTo>
                  <a:pt x="142239" y="119380"/>
                </a:lnTo>
                <a:lnTo>
                  <a:pt x="160781" y="93980"/>
                </a:lnTo>
                <a:lnTo>
                  <a:pt x="163575" y="91440"/>
                </a:lnTo>
                <a:lnTo>
                  <a:pt x="195749" y="91440"/>
                </a:lnTo>
                <a:lnTo>
                  <a:pt x="191007" y="86360"/>
                </a:lnTo>
                <a:lnTo>
                  <a:pt x="187578" y="85090"/>
                </a:lnTo>
                <a:lnTo>
                  <a:pt x="184022" y="82550"/>
                </a:lnTo>
                <a:lnTo>
                  <a:pt x="180466" y="81280"/>
                </a:lnTo>
                <a:lnTo>
                  <a:pt x="176783" y="80010"/>
                </a:lnTo>
                <a:close/>
              </a:path>
              <a:path w="295910" h="339089">
                <a:moveTo>
                  <a:pt x="248073" y="16510"/>
                </a:moveTo>
                <a:lnTo>
                  <a:pt x="238251" y="16510"/>
                </a:lnTo>
                <a:lnTo>
                  <a:pt x="240490" y="25400"/>
                </a:lnTo>
                <a:lnTo>
                  <a:pt x="253190" y="63500"/>
                </a:lnTo>
                <a:lnTo>
                  <a:pt x="262179" y="85090"/>
                </a:lnTo>
                <a:lnTo>
                  <a:pt x="265398" y="92710"/>
                </a:lnTo>
                <a:lnTo>
                  <a:pt x="287400" y="129540"/>
                </a:lnTo>
                <a:lnTo>
                  <a:pt x="295782" y="121919"/>
                </a:lnTo>
                <a:lnTo>
                  <a:pt x="291718" y="116840"/>
                </a:lnTo>
                <a:lnTo>
                  <a:pt x="288035" y="110490"/>
                </a:lnTo>
                <a:lnTo>
                  <a:pt x="281177" y="100330"/>
                </a:lnTo>
                <a:lnTo>
                  <a:pt x="278002" y="93980"/>
                </a:lnTo>
                <a:lnTo>
                  <a:pt x="275081" y="88900"/>
                </a:lnTo>
                <a:lnTo>
                  <a:pt x="258952" y="50800"/>
                </a:lnTo>
                <a:lnTo>
                  <a:pt x="251587" y="27940"/>
                </a:lnTo>
                <a:lnTo>
                  <a:pt x="248073" y="16510"/>
                </a:lnTo>
                <a:close/>
              </a:path>
              <a:path w="295910" h="339089">
                <a:moveTo>
                  <a:pt x="240918" y="0"/>
                </a:moveTo>
                <a:lnTo>
                  <a:pt x="185800" y="54610"/>
                </a:lnTo>
                <a:lnTo>
                  <a:pt x="193039" y="62230"/>
                </a:lnTo>
                <a:lnTo>
                  <a:pt x="238251" y="16510"/>
                </a:lnTo>
                <a:lnTo>
                  <a:pt x="248073" y="16510"/>
                </a:lnTo>
                <a:lnTo>
                  <a:pt x="246122" y="10160"/>
                </a:lnTo>
                <a:lnTo>
                  <a:pt x="244220" y="3810"/>
                </a:lnTo>
                <a:lnTo>
                  <a:pt x="240918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810252" y="5338902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62738" y="209550"/>
                </a:moveTo>
                <a:lnTo>
                  <a:pt x="40005" y="209550"/>
                </a:lnTo>
                <a:lnTo>
                  <a:pt x="42925" y="210820"/>
                </a:lnTo>
                <a:lnTo>
                  <a:pt x="45974" y="212090"/>
                </a:lnTo>
                <a:lnTo>
                  <a:pt x="51815" y="214630"/>
                </a:lnTo>
                <a:lnTo>
                  <a:pt x="54610" y="217170"/>
                </a:lnTo>
                <a:lnTo>
                  <a:pt x="57531" y="220980"/>
                </a:lnTo>
                <a:lnTo>
                  <a:pt x="59817" y="223520"/>
                </a:lnTo>
                <a:lnTo>
                  <a:pt x="61468" y="227330"/>
                </a:lnTo>
                <a:lnTo>
                  <a:pt x="62992" y="229870"/>
                </a:lnTo>
                <a:lnTo>
                  <a:pt x="64135" y="233680"/>
                </a:lnTo>
                <a:lnTo>
                  <a:pt x="64643" y="237490"/>
                </a:lnTo>
                <a:lnTo>
                  <a:pt x="65277" y="240030"/>
                </a:lnTo>
                <a:lnTo>
                  <a:pt x="65320" y="246380"/>
                </a:lnTo>
                <a:lnTo>
                  <a:pt x="64897" y="252730"/>
                </a:lnTo>
                <a:lnTo>
                  <a:pt x="64388" y="257810"/>
                </a:lnTo>
                <a:lnTo>
                  <a:pt x="62484" y="270510"/>
                </a:lnTo>
                <a:lnTo>
                  <a:pt x="61595" y="276860"/>
                </a:lnTo>
                <a:lnTo>
                  <a:pt x="60960" y="281940"/>
                </a:lnTo>
                <a:lnTo>
                  <a:pt x="60451" y="288290"/>
                </a:lnTo>
                <a:lnTo>
                  <a:pt x="60451" y="293370"/>
                </a:lnTo>
                <a:lnTo>
                  <a:pt x="61468" y="302260"/>
                </a:lnTo>
                <a:lnTo>
                  <a:pt x="62737" y="306070"/>
                </a:lnTo>
                <a:lnTo>
                  <a:pt x="64770" y="309880"/>
                </a:lnTo>
                <a:lnTo>
                  <a:pt x="66675" y="313690"/>
                </a:lnTo>
                <a:lnTo>
                  <a:pt x="69723" y="317500"/>
                </a:lnTo>
                <a:lnTo>
                  <a:pt x="73660" y="321310"/>
                </a:lnTo>
                <a:lnTo>
                  <a:pt x="77850" y="325120"/>
                </a:lnTo>
                <a:lnTo>
                  <a:pt x="93165" y="309880"/>
                </a:lnTo>
                <a:lnTo>
                  <a:pt x="78359" y="309880"/>
                </a:lnTo>
                <a:lnTo>
                  <a:pt x="77724" y="308610"/>
                </a:lnTo>
                <a:lnTo>
                  <a:pt x="76708" y="307340"/>
                </a:lnTo>
                <a:lnTo>
                  <a:pt x="76326" y="307340"/>
                </a:lnTo>
                <a:lnTo>
                  <a:pt x="75946" y="306070"/>
                </a:lnTo>
                <a:lnTo>
                  <a:pt x="74040" y="303530"/>
                </a:lnTo>
                <a:lnTo>
                  <a:pt x="72644" y="300990"/>
                </a:lnTo>
                <a:lnTo>
                  <a:pt x="71755" y="298450"/>
                </a:lnTo>
                <a:lnTo>
                  <a:pt x="70738" y="295910"/>
                </a:lnTo>
                <a:lnTo>
                  <a:pt x="70231" y="293370"/>
                </a:lnTo>
                <a:lnTo>
                  <a:pt x="70188" y="288290"/>
                </a:lnTo>
                <a:lnTo>
                  <a:pt x="70103" y="285750"/>
                </a:lnTo>
                <a:lnTo>
                  <a:pt x="70358" y="281940"/>
                </a:lnTo>
                <a:lnTo>
                  <a:pt x="72262" y="267970"/>
                </a:lnTo>
                <a:lnTo>
                  <a:pt x="74168" y="256540"/>
                </a:lnTo>
                <a:lnTo>
                  <a:pt x="74802" y="251460"/>
                </a:lnTo>
                <a:lnTo>
                  <a:pt x="75057" y="246380"/>
                </a:lnTo>
                <a:lnTo>
                  <a:pt x="75342" y="242570"/>
                </a:lnTo>
                <a:lnTo>
                  <a:pt x="75353" y="240030"/>
                </a:lnTo>
                <a:lnTo>
                  <a:pt x="70485" y="220980"/>
                </a:lnTo>
                <a:lnTo>
                  <a:pt x="68452" y="215900"/>
                </a:lnTo>
                <a:lnTo>
                  <a:pt x="65532" y="212090"/>
                </a:lnTo>
                <a:lnTo>
                  <a:pt x="62738" y="209550"/>
                </a:lnTo>
                <a:close/>
              </a:path>
              <a:path w="317500" h="325120">
                <a:moveTo>
                  <a:pt x="123062" y="266700"/>
                </a:moveTo>
                <a:lnTo>
                  <a:pt x="79121" y="309880"/>
                </a:lnTo>
                <a:lnTo>
                  <a:pt x="93165" y="309880"/>
                </a:lnTo>
                <a:lnTo>
                  <a:pt x="130175" y="273050"/>
                </a:lnTo>
                <a:lnTo>
                  <a:pt x="123062" y="266700"/>
                </a:lnTo>
                <a:close/>
              </a:path>
              <a:path w="317500" h="325120">
                <a:moveTo>
                  <a:pt x="44196" y="198120"/>
                </a:moveTo>
                <a:lnTo>
                  <a:pt x="36830" y="198120"/>
                </a:lnTo>
                <a:lnTo>
                  <a:pt x="25781" y="201930"/>
                </a:lnTo>
                <a:lnTo>
                  <a:pt x="22225" y="203200"/>
                </a:lnTo>
                <a:lnTo>
                  <a:pt x="18923" y="205740"/>
                </a:lnTo>
                <a:lnTo>
                  <a:pt x="18034" y="207010"/>
                </a:lnTo>
                <a:lnTo>
                  <a:pt x="17272" y="207010"/>
                </a:lnTo>
                <a:lnTo>
                  <a:pt x="14986" y="209550"/>
                </a:lnTo>
                <a:lnTo>
                  <a:pt x="9651" y="214630"/>
                </a:lnTo>
                <a:lnTo>
                  <a:pt x="6223" y="219710"/>
                </a:lnTo>
                <a:lnTo>
                  <a:pt x="3937" y="224790"/>
                </a:lnTo>
                <a:lnTo>
                  <a:pt x="1777" y="229870"/>
                </a:lnTo>
                <a:lnTo>
                  <a:pt x="381" y="234950"/>
                </a:lnTo>
                <a:lnTo>
                  <a:pt x="0" y="241300"/>
                </a:lnTo>
                <a:lnTo>
                  <a:pt x="8762" y="250190"/>
                </a:lnTo>
                <a:lnTo>
                  <a:pt x="8762" y="243840"/>
                </a:lnTo>
                <a:lnTo>
                  <a:pt x="9778" y="237490"/>
                </a:lnTo>
                <a:lnTo>
                  <a:pt x="11430" y="232410"/>
                </a:lnTo>
                <a:lnTo>
                  <a:pt x="13208" y="226060"/>
                </a:lnTo>
                <a:lnTo>
                  <a:pt x="16128" y="222250"/>
                </a:lnTo>
                <a:lnTo>
                  <a:pt x="20065" y="218440"/>
                </a:lnTo>
                <a:lnTo>
                  <a:pt x="22606" y="214630"/>
                </a:lnTo>
                <a:lnTo>
                  <a:pt x="28194" y="212090"/>
                </a:lnTo>
                <a:lnTo>
                  <a:pt x="34036" y="209550"/>
                </a:lnTo>
                <a:lnTo>
                  <a:pt x="62738" y="209550"/>
                </a:lnTo>
                <a:lnTo>
                  <a:pt x="58547" y="205740"/>
                </a:lnTo>
                <a:lnTo>
                  <a:pt x="55118" y="203200"/>
                </a:lnTo>
                <a:lnTo>
                  <a:pt x="51562" y="201930"/>
                </a:lnTo>
                <a:lnTo>
                  <a:pt x="47878" y="199390"/>
                </a:lnTo>
                <a:lnTo>
                  <a:pt x="44196" y="198120"/>
                </a:lnTo>
                <a:close/>
              </a:path>
              <a:path w="317500" h="325120">
                <a:moveTo>
                  <a:pt x="113109" y="133350"/>
                </a:moveTo>
                <a:lnTo>
                  <a:pt x="96287" y="133350"/>
                </a:lnTo>
                <a:lnTo>
                  <a:pt x="81787" y="142240"/>
                </a:lnTo>
                <a:lnTo>
                  <a:pt x="75979" y="149860"/>
                </a:lnTo>
                <a:lnTo>
                  <a:pt x="72469" y="157480"/>
                </a:lnTo>
                <a:lnTo>
                  <a:pt x="71268" y="166370"/>
                </a:lnTo>
                <a:lnTo>
                  <a:pt x="72389" y="175260"/>
                </a:lnTo>
                <a:lnTo>
                  <a:pt x="100457" y="218440"/>
                </a:lnTo>
                <a:lnTo>
                  <a:pt x="105763" y="223520"/>
                </a:lnTo>
                <a:lnTo>
                  <a:pt x="110998" y="228600"/>
                </a:lnTo>
                <a:lnTo>
                  <a:pt x="116137" y="232410"/>
                </a:lnTo>
                <a:lnTo>
                  <a:pt x="121158" y="236220"/>
                </a:lnTo>
                <a:lnTo>
                  <a:pt x="127888" y="240030"/>
                </a:lnTo>
                <a:lnTo>
                  <a:pt x="134238" y="242570"/>
                </a:lnTo>
                <a:lnTo>
                  <a:pt x="146176" y="245110"/>
                </a:lnTo>
                <a:lnTo>
                  <a:pt x="151764" y="245110"/>
                </a:lnTo>
                <a:lnTo>
                  <a:pt x="162178" y="242570"/>
                </a:lnTo>
                <a:lnTo>
                  <a:pt x="166877" y="240030"/>
                </a:lnTo>
                <a:lnTo>
                  <a:pt x="171196" y="234950"/>
                </a:lnTo>
                <a:lnTo>
                  <a:pt x="172677" y="233680"/>
                </a:lnTo>
                <a:lnTo>
                  <a:pt x="147921" y="233680"/>
                </a:lnTo>
                <a:lnTo>
                  <a:pt x="140970" y="232410"/>
                </a:lnTo>
                <a:lnTo>
                  <a:pt x="98901" y="200660"/>
                </a:lnTo>
                <a:lnTo>
                  <a:pt x="81710" y="167640"/>
                </a:lnTo>
                <a:lnTo>
                  <a:pt x="82057" y="161290"/>
                </a:lnTo>
                <a:lnTo>
                  <a:pt x="84238" y="154940"/>
                </a:lnTo>
                <a:lnTo>
                  <a:pt x="88264" y="149860"/>
                </a:lnTo>
                <a:lnTo>
                  <a:pt x="98980" y="143510"/>
                </a:lnTo>
                <a:lnTo>
                  <a:pt x="133669" y="143510"/>
                </a:lnTo>
                <a:lnTo>
                  <a:pt x="132240" y="142240"/>
                </a:lnTo>
                <a:lnTo>
                  <a:pt x="113109" y="133350"/>
                </a:lnTo>
                <a:close/>
              </a:path>
              <a:path w="317500" h="325120">
                <a:moveTo>
                  <a:pt x="133669" y="143510"/>
                </a:moveTo>
                <a:lnTo>
                  <a:pt x="98980" y="143510"/>
                </a:lnTo>
                <a:lnTo>
                  <a:pt x="112267" y="144780"/>
                </a:lnTo>
                <a:lnTo>
                  <a:pt x="128127" y="153670"/>
                </a:lnTo>
                <a:lnTo>
                  <a:pt x="157734" y="181610"/>
                </a:lnTo>
                <a:lnTo>
                  <a:pt x="169925" y="203200"/>
                </a:lnTo>
                <a:lnTo>
                  <a:pt x="171576" y="208280"/>
                </a:lnTo>
                <a:lnTo>
                  <a:pt x="154289" y="233680"/>
                </a:lnTo>
                <a:lnTo>
                  <a:pt x="172677" y="233680"/>
                </a:lnTo>
                <a:lnTo>
                  <a:pt x="181863" y="208280"/>
                </a:lnTo>
                <a:lnTo>
                  <a:pt x="180339" y="201930"/>
                </a:lnTo>
                <a:lnTo>
                  <a:pt x="178943" y="196850"/>
                </a:lnTo>
                <a:lnTo>
                  <a:pt x="176022" y="189230"/>
                </a:lnTo>
                <a:lnTo>
                  <a:pt x="171576" y="182880"/>
                </a:lnTo>
                <a:lnTo>
                  <a:pt x="167957" y="177800"/>
                </a:lnTo>
                <a:lnTo>
                  <a:pt x="163766" y="171450"/>
                </a:lnTo>
                <a:lnTo>
                  <a:pt x="159004" y="166370"/>
                </a:lnTo>
                <a:lnTo>
                  <a:pt x="153670" y="161290"/>
                </a:lnTo>
                <a:lnTo>
                  <a:pt x="133669" y="143510"/>
                </a:lnTo>
                <a:close/>
              </a:path>
              <a:path w="317500" h="325120">
                <a:moveTo>
                  <a:pt x="195791" y="77470"/>
                </a:moveTo>
                <a:lnTo>
                  <a:pt x="175513" y="77470"/>
                </a:lnTo>
                <a:lnTo>
                  <a:pt x="178562" y="78740"/>
                </a:lnTo>
                <a:lnTo>
                  <a:pt x="181483" y="80010"/>
                </a:lnTo>
                <a:lnTo>
                  <a:pt x="184403" y="82550"/>
                </a:lnTo>
                <a:lnTo>
                  <a:pt x="187198" y="85090"/>
                </a:lnTo>
                <a:lnTo>
                  <a:pt x="190119" y="87630"/>
                </a:lnTo>
                <a:lnTo>
                  <a:pt x="197920" y="113030"/>
                </a:lnTo>
                <a:lnTo>
                  <a:pt x="197485" y="120650"/>
                </a:lnTo>
                <a:lnTo>
                  <a:pt x="196976" y="125730"/>
                </a:lnTo>
                <a:lnTo>
                  <a:pt x="196214" y="130810"/>
                </a:lnTo>
                <a:lnTo>
                  <a:pt x="194945" y="137160"/>
                </a:lnTo>
                <a:lnTo>
                  <a:pt x="194056" y="144780"/>
                </a:lnTo>
                <a:lnTo>
                  <a:pt x="193548" y="149860"/>
                </a:lnTo>
                <a:lnTo>
                  <a:pt x="192912" y="154940"/>
                </a:lnTo>
                <a:lnTo>
                  <a:pt x="192912" y="160020"/>
                </a:lnTo>
                <a:lnTo>
                  <a:pt x="210438" y="193040"/>
                </a:lnTo>
                <a:lnTo>
                  <a:pt x="225716" y="177800"/>
                </a:lnTo>
                <a:lnTo>
                  <a:pt x="211582" y="177800"/>
                </a:lnTo>
                <a:lnTo>
                  <a:pt x="210947" y="176530"/>
                </a:lnTo>
                <a:lnTo>
                  <a:pt x="210312" y="176530"/>
                </a:lnTo>
                <a:lnTo>
                  <a:pt x="209296" y="175260"/>
                </a:lnTo>
                <a:lnTo>
                  <a:pt x="208534" y="173990"/>
                </a:lnTo>
                <a:lnTo>
                  <a:pt x="206501" y="171450"/>
                </a:lnTo>
                <a:lnTo>
                  <a:pt x="205105" y="168910"/>
                </a:lnTo>
                <a:lnTo>
                  <a:pt x="203326" y="163830"/>
                </a:lnTo>
                <a:lnTo>
                  <a:pt x="202819" y="160020"/>
                </a:lnTo>
                <a:lnTo>
                  <a:pt x="202819" y="149860"/>
                </a:lnTo>
                <a:lnTo>
                  <a:pt x="203453" y="144780"/>
                </a:lnTo>
                <a:lnTo>
                  <a:pt x="203962" y="140970"/>
                </a:lnTo>
                <a:lnTo>
                  <a:pt x="204850" y="135890"/>
                </a:lnTo>
                <a:lnTo>
                  <a:pt x="205739" y="129540"/>
                </a:lnTo>
                <a:lnTo>
                  <a:pt x="206628" y="124460"/>
                </a:lnTo>
                <a:lnTo>
                  <a:pt x="207263" y="119380"/>
                </a:lnTo>
                <a:lnTo>
                  <a:pt x="207645" y="114300"/>
                </a:lnTo>
                <a:lnTo>
                  <a:pt x="207772" y="111760"/>
                </a:lnTo>
                <a:lnTo>
                  <a:pt x="207772" y="104140"/>
                </a:lnTo>
                <a:lnTo>
                  <a:pt x="207010" y="100330"/>
                </a:lnTo>
                <a:lnTo>
                  <a:pt x="206375" y="96520"/>
                </a:lnTo>
                <a:lnTo>
                  <a:pt x="204977" y="91440"/>
                </a:lnTo>
                <a:lnTo>
                  <a:pt x="203073" y="87630"/>
                </a:lnTo>
                <a:lnTo>
                  <a:pt x="201040" y="83820"/>
                </a:lnTo>
                <a:lnTo>
                  <a:pt x="198120" y="80010"/>
                </a:lnTo>
                <a:lnTo>
                  <a:pt x="195791" y="77470"/>
                </a:lnTo>
                <a:close/>
              </a:path>
              <a:path w="317500" h="325120">
                <a:moveTo>
                  <a:pt x="255524" y="133350"/>
                </a:moveTo>
                <a:lnTo>
                  <a:pt x="211582" y="177800"/>
                </a:lnTo>
                <a:lnTo>
                  <a:pt x="225716" y="177800"/>
                </a:lnTo>
                <a:lnTo>
                  <a:pt x="262636" y="140970"/>
                </a:lnTo>
                <a:lnTo>
                  <a:pt x="255524" y="133350"/>
                </a:lnTo>
                <a:close/>
              </a:path>
              <a:path w="317500" h="325120">
                <a:moveTo>
                  <a:pt x="176784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4812" y="71120"/>
                </a:lnTo>
                <a:lnTo>
                  <a:pt x="151384" y="73660"/>
                </a:lnTo>
                <a:lnTo>
                  <a:pt x="150622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7574" y="76200"/>
                </a:lnTo>
                <a:lnTo>
                  <a:pt x="142112" y="82550"/>
                </a:lnTo>
                <a:lnTo>
                  <a:pt x="138684" y="86360"/>
                </a:lnTo>
                <a:lnTo>
                  <a:pt x="134365" y="97790"/>
                </a:lnTo>
                <a:lnTo>
                  <a:pt x="132969" y="102870"/>
                </a:lnTo>
                <a:lnTo>
                  <a:pt x="132461" y="107950"/>
                </a:lnTo>
                <a:lnTo>
                  <a:pt x="141224" y="116840"/>
                </a:lnTo>
                <a:lnTo>
                  <a:pt x="141350" y="110490"/>
                </a:lnTo>
                <a:lnTo>
                  <a:pt x="142239" y="105410"/>
                </a:lnTo>
                <a:lnTo>
                  <a:pt x="157861" y="81280"/>
                </a:lnTo>
                <a:lnTo>
                  <a:pt x="163702" y="77470"/>
                </a:lnTo>
                <a:lnTo>
                  <a:pt x="195791" y="77470"/>
                </a:lnTo>
                <a:lnTo>
                  <a:pt x="191135" y="72390"/>
                </a:lnTo>
                <a:lnTo>
                  <a:pt x="187706" y="69850"/>
                </a:lnTo>
                <a:lnTo>
                  <a:pt x="184023" y="68580"/>
                </a:lnTo>
                <a:lnTo>
                  <a:pt x="180467" y="67310"/>
                </a:lnTo>
                <a:lnTo>
                  <a:pt x="176784" y="66040"/>
                </a:lnTo>
                <a:close/>
              </a:path>
              <a:path w="317500" h="325120">
                <a:moveTo>
                  <a:pt x="254169" y="63500"/>
                </a:moveTo>
                <a:lnTo>
                  <a:pt x="244728" y="63500"/>
                </a:lnTo>
                <a:lnTo>
                  <a:pt x="243077" y="67310"/>
                </a:lnTo>
                <a:lnTo>
                  <a:pt x="242062" y="71120"/>
                </a:lnTo>
                <a:lnTo>
                  <a:pt x="241553" y="74930"/>
                </a:lnTo>
                <a:lnTo>
                  <a:pt x="241426" y="76200"/>
                </a:lnTo>
                <a:lnTo>
                  <a:pt x="241300" y="82550"/>
                </a:lnTo>
                <a:lnTo>
                  <a:pt x="242570" y="88900"/>
                </a:lnTo>
                <a:lnTo>
                  <a:pt x="243712" y="91440"/>
                </a:lnTo>
                <a:lnTo>
                  <a:pt x="245363" y="95250"/>
                </a:lnTo>
                <a:lnTo>
                  <a:pt x="264160" y="111760"/>
                </a:lnTo>
                <a:lnTo>
                  <a:pt x="268732" y="114300"/>
                </a:lnTo>
                <a:lnTo>
                  <a:pt x="282701" y="114300"/>
                </a:lnTo>
                <a:lnTo>
                  <a:pt x="287274" y="113030"/>
                </a:lnTo>
                <a:lnTo>
                  <a:pt x="291846" y="110490"/>
                </a:lnTo>
                <a:lnTo>
                  <a:pt x="296290" y="109220"/>
                </a:lnTo>
                <a:lnTo>
                  <a:pt x="300609" y="105410"/>
                </a:lnTo>
                <a:lnTo>
                  <a:pt x="303275" y="102870"/>
                </a:lnTo>
                <a:lnTo>
                  <a:pt x="272161" y="102870"/>
                </a:lnTo>
                <a:lnTo>
                  <a:pt x="268859" y="101600"/>
                </a:lnTo>
                <a:lnTo>
                  <a:pt x="265557" y="99060"/>
                </a:lnTo>
                <a:lnTo>
                  <a:pt x="262509" y="97790"/>
                </a:lnTo>
                <a:lnTo>
                  <a:pt x="259587" y="93980"/>
                </a:lnTo>
                <a:lnTo>
                  <a:pt x="256794" y="91440"/>
                </a:lnTo>
                <a:lnTo>
                  <a:pt x="254635" y="88900"/>
                </a:lnTo>
                <a:lnTo>
                  <a:pt x="251840" y="82550"/>
                </a:lnTo>
                <a:lnTo>
                  <a:pt x="251206" y="78740"/>
                </a:lnTo>
                <a:lnTo>
                  <a:pt x="251206" y="72390"/>
                </a:lnTo>
                <a:lnTo>
                  <a:pt x="251840" y="68580"/>
                </a:lnTo>
                <a:lnTo>
                  <a:pt x="253237" y="66040"/>
                </a:lnTo>
                <a:lnTo>
                  <a:pt x="254169" y="63500"/>
                </a:lnTo>
                <a:close/>
              </a:path>
              <a:path w="317500" h="325120">
                <a:moveTo>
                  <a:pt x="306070" y="48260"/>
                </a:moveTo>
                <a:lnTo>
                  <a:pt x="282067" y="48260"/>
                </a:lnTo>
                <a:lnTo>
                  <a:pt x="285369" y="49530"/>
                </a:lnTo>
                <a:lnTo>
                  <a:pt x="288544" y="50800"/>
                </a:lnTo>
                <a:lnTo>
                  <a:pt x="291846" y="52070"/>
                </a:lnTo>
                <a:lnTo>
                  <a:pt x="294767" y="54610"/>
                </a:lnTo>
                <a:lnTo>
                  <a:pt x="297307" y="57150"/>
                </a:lnTo>
                <a:lnTo>
                  <a:pt x="300227" y="59690"/>
                </a:lnTo>
                <a:lnTo>
                  <a:pt x="302387" y="62230"/>
                </a:lnTo>
                <a:lnTo>
                  <a:pt x="305181" y="69850"/>
                </a:lnTo>
                <a:lnTo>
                  <a:pt x="305943" y="72390"/>
                </a:lnTo>
                <a:lnTo>
                  <a:pt x="305943" y="80010"/>
                </a:lnTo>
                <a:lnTo>
                  <a:pt x="305181" y="82550"/>
                </a:lnTo>
                <a:lnTo>
                  <a:pt x="303784" y="86360"/>
                </a:lnTo>
                <a:lnTo>
                  <a:pt x="302387" y="88900"/>
                </a:lnTo>
                <a:lnTo>
                  <a:pt x="300355" y="92710"/>
                </a:lnTo>
                <a:lnTo>
                  <a:pt x="294767" y="97790"/>
                </a:lnTo>
                <a:lnTo>
                  <a:pt x="291719" y="100330"/>
                </a:lnTo>
                <a:lnTo>
                  <a:pt x="285369" y="102870"/>
                </a:lnTo>
                <a:lnTo>
                  <a:pt x="303275" y="102870"/>
                </a:lnTo>
                <a:lnTo>
                  <a:pt x="308610" y="97790"/>
                </a:lnTo>
                <a:lnTo>
                  <a:pt x="311785" y="93980"/>
                </a:lnTo>
                <a:lnTo>
                  <a:pt x="313817" y="88900"/>
                </a:lnTo>
                <a:lnTo>
                  <a:pt x="315975" y="83820"/>
                </a:lnTo>
                <a:lnTo>
                  <a:pt x="317119" y="80010"/>
                </a:lnTo>
                <a:lnTo>
                  <a:pt x="317373" y="69850"/>
                </a:lnTo>
                <a:lnTo>
                  <a:pt x="316611" y="66040"/>
                </a:lnTo>
                <a:lnTo>
                  <a:pt x="312800" y="57150"/>
                </a:lnTo>
                <a:lnTo>
                  <a:pt x="309880" y="52070"/>
                </a:lnTo>
                <a:lnTo>
                  <a:pt x="306070" y="48260"/>
                </a:lnTo>
                <a:close/>
              </a:path>
              <a:path w="317500" h="325120">
                <a:moveTo>
                  <a:pt x="245237" y="0"/>
                </a:moveTo>
                <a:lnTo>
                  <a:pt x="232918" y="0"/>
                </a:lnTo>
                <a:lnTo>
                  <a:pt x="228853" y="1270"/>
                </a:lnTo>
                <a:lnTo>
                  <a:pt x="202819" y="30480"/>
                </a:lnTo>
                <a:lnTo>
                  <a:pt x="202564" y="38100"/>
                </a:lnTo>
                <a:lnTo>
                  <a:pt x="203326" y="41910"/>
                </a:lnTo>
                <a:lnTo>
                  <a:pt x="206375" y="50800"/>
                </a:lnTo>
                <a:lnTo>
                  <a:pt x="208787" y="53340"/>
                </a:lnTo>
                <a:lnTo>
                  <a:pt x="212089" y="57150"/>
                </a:lnTo>
                <a:lnTo>
                  <a:pt x="216281" y="60960"/>
                </a:lnTo>
                <a:lnTo>
                  <a:pt x="221234" y="63500"/>
                </a:lnTo>
                <a:lnTo>
                  <a:pt x="232790" y="66040"/>
                </a:lnTo>
                <a:lnTo>
                  <a:pt x="238760" y="66040"/>
                </a:lnTo>
                <a:lnTo>
                  <a:pt x="244728" y="63500"/>
                </a:lnTo>
                <a:lnTo>
                  <a:pt x="254169" y="63500"/>
                </a:lnTo>
                <a:lnTo>
                  <a:pt x="254635" y="62230"/>
                </a:lnTo>
                <a:lnTo>
                  <a:pt x="256667" y="59690"/>
                </a:lnTo>
                <a:lnTo>
                  <a:pt x="259334" y="57150"/>
                </a:lnTo>
                <a:lnTo>
                  <a:pt x="260307" y="55880"/>
                </a:lnTo>
                <a:lnTo>
                  <a:pt x="231012" y="55880"/>
                </a:lnTo>
                <a:lnTo>
                  <a:pt x="225425" y="53340"/>
                </a:lnTo>
                <a:lnTo>
                  <a:pt x="222885" y="52070"/>
                </a:lnTo>
                <a:lnTo>
                  <a:pt x="220725" y="49530"/>
                </a:lnTo>
                <a:lnTo>
                  <a:pt x="218439" y="46990"/>
                </a:lnTo>
                <a:lnTo>
                  <a:pt x="216788" y="44450"/>
                </a:lnTo>
                <a:lnTo>
                  <a:pt x="214249" y="39370"/>
                </a:lnTo>
                <a:lnTo>
                  <a:pt x="213613" y="36830"/>
                </a:lnTo>
                <a:lnTo>
                  <a:pt x="213487" y="30480"/>
                </a:lnTo>
                <a:lnTo>
                  <a:pt x="213995" y="27940"/>
                </a:lnTo>
                <a:lnTo>
                  <a:pt x="216281" y="22860"/>
                </a:lnTo>
                <a:lnTo>
                  <a:pt x="217932" y="20320"/>
                </a:lnTo>
                <a:lnTo>
                  <a:pt x="220345" y="17780"/>
                </a:lnTo>
                <a:lnTo>
                  <a:pt x="222503" y="15240"/>
                </a:lnTo>
                <a:lnTo>
                  <a:pt x="225044" y="13970"/>
                </a:lnTo>
                <a:lnTo>
                  <a:pt x="227711" y="12700"/>
                </a:lnTo>
                <a:lnTo>
                  <a:pt x="230505" y="11430"/>
                </a:lnTo>
                <a:lnTo>
                  <a:pt x="233425" y="10160"/>
                </a:lnTo>
                <a:lnTo>
                  <a:pt x="260985" y="10160"/>
                </a:lnTo>
                <a:lnTo>
                  <a:pt x="259969" y="8890"/>
                </a:lnTo>
                <a:lnTo>
                  <a:pt x="256794" y="6350"/>
                </a:lnTo>
                <a:lnTo>
                  <a:pt x="253111" y="3810"/>
                </a:lnTo>
                <a:lnTo>
                  <a:pt x="245237" y="0"/>
                </a:lnTo>
                <a:close/>
              </a:path>
              <a:path w="317500" h="325120">
                <a:moveTo>
                  <a:pt x="260985" y="10160"/>
                </a:moveTo>
                <a:lnTo>
                  <a:pt x="233425" y="10160"/>
                </a:lnTo>
                <a:lnTo>
                  <a:pt x="236220" y="11430"/>
                </a:lnTo>
                <a:lnTo>
                  <a:pt x="241935" y="11430"/>
                </a:lnTo>
                <a:lnTo>
                  <a:pt x="247523" y="13970"/>
                </a:lnTo>
                <a:lnTo>
                  <a:pt x="259080" y="30480"/>
                </a:lnTo>
                <a:lnTo>
                  <a:pt x="259080" y="36830"/>
                </a:lnTo>
                <a:lnTo>
                  <a:pt x="258572" y="39370"/>
                </a:lnTo>
                <a:lnTo>
                  <a:pt x="257556" y="41910"/>
                </a:lnTo>
                <a:lnTo>
                  <a:pt x="256412" y="45720"/>
                </a:lnTo>
                <a:lnTo>
                  <a:pt x="254762" y="46990"/>
                </a:lnTo>
                <a:lnTo>
                  <a:pt x="250444" y="52070"/>
                </a:lnTo>
                <a:lnTo>
                  <a:pt x="247903" y="53340"/>
                </a:lnTo>
                <a:lnTo>
                  <a:pt x="245237" y="54610"/>
                </a:lnTo>
                <a:lnTo>
                  <a:pt x="242443" y="55880"/>
                </a:lnTo>
                <a:lnTo>
                  <a:pt x="260307" y="55880"/>
                </a:lnTo>
                <a:lnTo>
                  <a:pt x="262255" y="53340"/>
                </a:lnTo>
                <a:lnTo>
                  <a:pt x="265302" y="52070"/>
                </a:lnTo>
                <a:lnTo>
                  <a:pt x="271907" y="49530"/>
                </a:lnTo>
                <a:lnTo>
                  <a:pt x="275336" y="48260"/>
                </a:lnTo>
                <a:lnTo>
                  <a:pt x="306070" y="48260"/>
                </a:lnTo>
                <a:lnTo>
                  <a:pt x="303530" y="45720"/>
                </a:lnTo>
                <a:lnTo>
                  <a:pt x="300863" y="44450"/>
                </a:lnTo>
                <a:lnTo>
                  <a:pt x="297814" y="43180"/>
                </a:lnTo>
                <a:lnTo>
                  <a:pt x="296291" y="41910"/>
                </a:lnTo>
                <a:lnTo>
                  <a:pt x="266700" y="41910"/>
                </a:lnTo>
                <a:lnTo>
                  <a:pt x="267588" y="39370"/>
                </a:lnTo>
                <a:lnTo>
                  <a:pt x="268224" y="35560"/>
                </a:lnTo>
                <a:lnTo>
                  <a:pt x="268350" y="33020"/>
                </a:lnTo>
                <a:lnTo>
                  <a:pt x="268605" y="30480"/>
                </a:lnTo>
                <a:lnTo>
                  <a:pt x="268350" y="26670"/>
                </a:lnTo>
                <a:lnTo>
                  <a:pt x="267335" y="21590"/>
                </a:lnTo>
                <a:lnTo>
                  <a:pt x="266319" y="19050"/>
                </a:lnTo>
                <a:lnTo>
                  <a:pt x="263778" y="13970"/>
                </a:lnTo>
                <a:lnTo>
                  <a:pt x="262000" y="11430"/>
                </a:lnTo>
                <a:lnTo>
                  <a:pt x="260985" y="10160"/>
                </a:lnTo>
                <a:close/>
              </a:path>
              <a:path w="317500" h="325120">
                <a:moveTo>
                  <a:pt x="284734" y="38100"/>
                </a:moveTo>
                <a:lnTo>
                  <a:pt x="281305" y="38100"/>
                </a:lnTo>
                <a:lnTo>
                  <a:pt x="273938" y="39370"/>
                </a:lnTo>
                <a:lnTo>
                  <a:pt x="270383" y="40640"/>
                </a:lnTo>
                <a:lnTo>
                  <a:pt x="266700" y="41910"/>
                </a:lnTo>
                <a:lnTo>
                  <a:pt x="296291" y="41910"/>
                </a:lnTo>
                <a:lnTo>
                  <a:pt x="294767" y="40640"/>
                </a:lnTo>
                <a:lnTo>
                  <a:pt x="291592" y="39370"/>
                </a:lnTo>
                <a:lnTo>
                  <a:pt x="284734" y="3810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198364" y="5338902"/>
            <a:ext cx="310515" cy="325120"/>
          </a:xfrm>
          <a:custGeom>
            <a:avLst/>
            <a:gdLst/>
            <a:ahLst/>
            <a:cxnLst/>
            <a:rect l="l" t="t" r="r" b="b"/>
            <a:pathLst>
              <a:path w="310514" h="325120">
                <a:moveTo>
                  <a:pt x="62865" y="209550"/>
                </a:moveTo>
                <a:lnTo>
                  <a:pt x="40132" y="209550"/>
                </a:lnTo>
                <a:lnTo>
                  <a:pt x="43052" y="210820"/>
                </a:lnTo>
                <a:lnTo>
                  <a:pt x="46100" y="212090"/>
                </a:lnTo>
                <a:lnTo>
                  <a:pt x="51943" y="214630"/>
                </a:lnTo>
                <a:lnTo>
                  <a:pt x="54737" y="217170"/>
                </a:lnTo>
                <a:lnTo>
                  <a:pt x="57658" y="220980"/>
                </a:lnTo>
                <a:lnTo>
                  <a:pt x="59944" y="223520"/>
                </a:lnTo>
                <a:lnTo>
                  <a:pt x="61468" y="227330"/>
                </a:lnTo>
                <a:lnTo>
                  <a:pt x="63119" y="229870"/>
                </a:lnTo>
                <a:lnTo>
                  <a:pt x="64262" y="233680"/>
                </a:lnTo>
                <a:lnTo>
                  <a:pt x="64770" y="237490"/>
                </a:lnTo>
                <a:lnTo>
                  <a:pt x="65405" y="240030"/>
                </a:lnTo>
                <a:lnTo>
                  <a:pt x="65447" y="246380"/>
                </a:lnTo>
                <a:lnTo>
                  <a:pt x="65024" y="252730"/>
                </a:lnTo>
                <a:lnTo>
                  <a:pt x="64515" y="257810"/>
                </a:lnTo>
                <a:lnTo>
                  <a:pt x="63753" y="262890"/>
                </a:lnTo>
                <a:lnTo>
                  <a:pt x="62484" y="270510"/>
                </a:lnTo>
                <a:lnTo>
                  <a:pt x="61595" y="276860"/>
                </a:lnTo>
                <a:lnTo>
                  <a:pt x="60451" y="288290"/>
                </a:lnTo>
                <a:lnTo>
                  <a:pt x="60451" y="293370"/>
                </a:lnTo>
                <a:lnTo>
                  <a:pt x="61087" y="297180"/>
                </a:lnTo>
                <a:lnTo>
                  <a:pt x="61595" y="302260"/>
                </a:lnTo>
                <a:lnTo>
                  <a:pt x="77977" y="325120"/>
                </a:lnTo>
                <a:lnTo>
                  <a:pt x="93255" y="309880"/>
                </a:lnTo>
                <a:lnTo>
                  <a:pt x="78486" y="309880"/>
                </a:lnTo>
                <a:lnTo>
                  <a:pt x="77850" y="308610"/>
                </a:lnTo>
                <a:lnTo>
                  <a:pt x="76835" y="307340"/>
                </a:lnTo>
                <a:lnTo>
                  <a:pt x="76453" y="307340"/>
                </a:lnTo>
                <a:lnTo>
                  <a:pt x="76073" y="306070"/>
                </a:lnTo>
                <a:lnTo>
                  <a:pt x="74040" y="303530"/>
                </a:lnTo>
                <a:lnTo>
                  <a:pt x="72644" y="300990"/>
                </a:lnTo>
                <a:lnTo>
                  <a:pt x="70865" y="295910"/>
                </a:lnTo>
                <a:lnTo>
                  <a:pt x="70358" y="293370"/>
                </a:lnTo>
                <a:lnTo>
                  <a:pt x="70358" y="281940"/>
                </a:lnTo>
                <a:lnTo>
                  <a:pt x="70993" y="278130"/>
                </a:lnTo>
                <a:lnTo>
                  <a:pt x="71500" y="273050"/>
                </a:lnTo>
                <a:lnTo>
                  <a:pt x="72389" y="267970"/>
                </a:lnTo>
                <a:lnTo>
                  <a:pt x="73278" y="261620"/>
                </a:lnTo>
                <a:lnTo>
                  <a:pt x="74168" y="256540"/>
                </a:lnTo>
                <a:lnTo>
                  <a:pt x="74802" y="251460"/>
                </a:lnTo>
                <a:lnTo>
                  <a:pt x="75184" y="246380"/>
                </a:lnTo>
                <a:lnTo>
                  <a:pt x="75311" y="243840"/>
                </a:lnTo>
                <a:lnTo>
                  <a:pt x="75311" y="237490"/>
                </a:lnTo>
                <a:lnTo>
                  <a:pt x="74675" y="232410"/>
                </a:lnTo>
                <a:lnTo>
                  <a:pt x="73913" y="228600"/>
                </a:lnTo>
                <a:lnTo>
                  <a:pt x="72516" y="224790"/>
                </a:lnTo>
                <a:lnTo>
                  <a:pt x="70612" y="220980"/>
                </a:lnTo>
                <a:lnTo>
                  <a:pt x="68580" y="215900"/>
                </a:lnTo>
                <a:lnTo>
                  <a:pt x="65659" y="212090"/>
                </a:lnTo>
                <a:lnTo>
                  <a:pt x="62865" y="209550"/>
                </a:lnTo>
                <a:close/>
              </a:path>
              <a:path w="310514" h="325120">
                <a:moveTo>
                  <a:pt x="123189" y="266700"/>
                </a:moveTo>
                <a:lnTo>
                  <a:pt x="79121" y="309880"/>
                </a:lnTo>
                <a:lnTo>
                  <a:pt x="93255" y="309880"/>
                </a:lnTo>
                <a:lnTo>
                  <a:pt x="130175" y="273050"/>
                </a:lnTo>
                <a:lnTo>
                  <a:pt x="123189" y="266700"/>
                </a:lnTo>
                <a:close/>
              </a:path>
              <a:path w="310514" h="325120">
                <a:moveTo>
                  <a:pt x="44323" y="198120"/>
                </a:moveTo>
                <a:lnTo>
                  <a:pt x="36957" y="198120"/>
                </a:lnTo>
                <a:lnTo>
                  <a:pt x="25908" y="201930"/>
                </a:lnTo>
                <a:lnTo>
                  <a:pt x="22351" y="203200"/>
                </a:lnTo>
                <a:lnTo>
                  <a:pt x="18923" y="205740"/>
                </a:lnTo>
                <a:lnTo>
                  <a:pt x="17399" y="207010"/>
                </a:lnTo>
                <a:lnTo>
                  <a:pt x="15112" y="209550"/>
                </a:lnTo>
                <a:lnTo>
                  <a:pt x="9651" y="214630"/>
                </a:lnTo>
                <a:lnTo>
                  <a:pt x="6223" y="219710"/>
                </a:lnTo>
                <a:lnTo>
                  <a:pt x="1905" y="229870"/>
                </a:lnTo>
                <a:lnTo>
                  <a:pt x="508" y="234950"/>
                </a:lnTo>
                <a:lnTo>
                  <a:pt x="0" y="241300"/>
                </a:lnTo>
                <a:lnTo>
                  <a:pt x="8762" y="250190"/>
                </a:lnTo>
                <a:lnTo>
                  <a:pt x="8889" y="243840"/>
                </a:lnTo>
                <a:lnTo>
                  <a:pt x="9778" y="237490"/>
                </a:lnTo>
                <a:lnTo>
                  <a:pt x="11557" y="232410"/>
                </a:lnTo>
                <a:lnTo>
                  <a:pt x="13335" y="226060"/>
                </a:lnTo>
                <a:lnTo>
                  <a:pt x="16128" y="222250"/>
                </a:lnTo>
                <a:lnTo>
                  <a:pt x="20193" y="218440"/>
                </a:lnTo>
                <a:lnTo>
                  <a:pt x="22733" y="214630"/>
                </a:lnTo>
                <a:lnTo>
                  <a:pt x="25400" y="213360"/>
                </a:lnTo>
                <a:lnTo>
                  <a:pt x="34162" y="209550"/>
                </a:lnTo>
                <a:lnTo>
                  <a:pt x="62865" y="209550"/>
                </a:lnTo>
                <a:lnTo>
                  <a:pt x="58674" y="205740"/>
                </a:lnTo>
                <a:lnTo>
                  <a:pt x="55245" y="203200"/>
                </a:lnTo>
                <a:lnTo>
                  <a:pt x="51562" y="201930"/>
                </a:lnTo>
                <a:lnTo>
                  <a:pt x="48006" y="199390"/>
                </a:lnTo>
                <a:lnTo>
                  <a:pt x="44323" y="198120"/>
                </a:lnTo>
                <a:close/>
              </a:path>
              <a:path w="310514" h="325120">
                <a:moveTo>
                  <a:pt x="113188" y="133350"/>
                </a:moveTo>
                <a:lnTo>
                  <a:pt x="96396" y="133350"/>
                </a:lnTo>
                <a:lnTo>
                  <a:pt x="81914" y="142240"/>
                </a:lnTo>
                <a:lnTo>
                  <a:pt x="76106" y="149860"/>
                </a:lnTo>
                <a:lnTo>
                  <a:pt x="72596" y="157480"/>
                </a:lnTo>
                <a:lnTo>
                  <a:pt x="71395" y="166370"/>
                </a:lnTo>
                <a:lnTo>
                  <a:pt x="72516" y="175260"/>
                </a:lnTo>
                <a:lnTo>
                  <a:pt x="100584" y="218440"/>
                </a:lnTo>
                <a:lnTo>
                  <a:pt x="105890" y="223520"/>
                </a:lnTo>
                <a:lnTo>
                  <a:pt x="111125" y="228600"/>
                </a:lnTo>
                <a:lnTo>
                  <a:pt x="116264" y="232410"/>
                </a:lnTo>
                <a:lnTo>
                  <a:pt x="121285" y="236220"/>
                </a:lnTo>
                <a:lnTo>
                  <a:pt x="128015" y="240030"/>
                </a:lnTo>
                <a:lnTo>
                  <a:pt x="134238" y="242570"/>
                </a:lnTo>
                <a:lnTo>
                  <a:pt x="146303" y="245110"/>
                </a:lnTo>
                <a:lnTo>
                  <a:pt x="151891" y="245110"/>
                </a:lnTo>
                <a:lnTo>
                  <a:pt x="162306" y="242570"/>
                </a:lnTo>
                <a:lnTo>
                  <a:pt x="167005" y="240030"/>
                </a:lnTo>
                <a:lnTo>
                  <a:pt x="171196" y="234950"/>
                </a:lnTo>
                <a:lnTo>
                  <a:pt x="172720" y="233680"/>
                </a:lnTo>
                <a:lnTo>
                  <a:pt x="148048" y="233680"/>
                </a:lnTo>
                <a:lnTo>
                  <a:pt x="141097" y="232410"/>
                </a:lnTo>
                <a:lnTo>
                  <a:pt x="99028" y="200660"/>
                </a:lnTo>
                <a:lnTo>
                  <a:pt x="81837" y="167640"/>
                </a:lnTo>
                <a:lnTo>
                  <a:pt x="82184" y="161290"/>
                </a:lnTo>
                <a:lnTo>
                  <a:pt x="84365" y="154940"/>
                </a:lnTo>
                <a:lnTo>
                  <a:pt x="88391" y="149860"/>
                </a:lnTo>
                <a:lnTo>
                  <a:pt x="99107" y="143510"/>
                </a:lnTo>
                <a:lnTo>
                  <a:pt x="133746" y="143510"/>
                </a:lnTo>
                <a:lnTo>
                  <a:pt x="132314" y="142240"/>
                </a:lnTo>
                <a:lnTo>
                  <a:pt x="113188" y="133350"/>
                </a:lnTo>
                <a:close/>
              </a:path>
              <a:path w="310514" h="325120">
                <a:moveTo>
                  <a:pt x="133746" y="143510"/>
                </a:moveTo>
                <a:lnTo>
                  <a:pt x="99107" y="143510"/>
                </a:lnTo>
                <a:lnTo>
                  <a:pt x="112394" y="144780"/>
                </a:lnTo>
                <a:lnTo>
                  <a:pt x="128254" y="153670"/>
                </a:lnTo>
                <a:lnTo>
                  <a:pt x="146685" y="170180"/>
                </a:lnTo>
                <a:lnTo>
                  <a:pt x="152781" y="176530"/>
                </a:lnTo>
                <a:lnTo>
                  <a:pt x="157861" y="181610"/>
                </a:lnTo>
                <a:lnTo>
                  <a:pt x="165735" y="193040"/>
                </a:lnTo>
                <a:lnTo>
                  <a:pt x="168528" y="198120"/>
                </a:lnTo>
                <a:lnTo>
                  <a:pt x="171576" y="208280"/>
                </a:lnTo>
                <a:lnTo>
                  <a:pt x="172085" y="213360"/>
                </a:lnTo>
                <a:lnTo>
                  <a:pt x="171196" y="217170"/>
                </a:lnTo>
                <a:lnTo>
                  <a:pt x="170434" y="220980"/>
                </a:lnTo>
                <a:lnTo>
                  <a:pt x="168528" y="224790"/>
                </a:lnTo>
                <a:lnTo>
                  <a:pt x="165353" y="227330"/>
                </a:lnTo>
                <a:lnTo>
                  <a:pt x="160188" y="231140"/>
                </a:lnTo>
                <a:lnTo>
                  <a:pt x="154416" y="233680"/>
                </a:lnTo>
                <a:lnTo>
                  <a:pt x="172720" y="233680"/>
                </a:lnTo>
                <a:lnTo>
                  <a:pt x="175768" y="231140"/>
                </a:lnTo>
                <a:lnTo>
                  <a:pt x="178815" y="226060"/>
                </a:lnTo>
                <a:lnTo>
                  <a:pt x="180339" y="220980"/>
                </a:lnTo>
                <a:lnTo>
                  <a:pt x="181863" y="214630"/>
                </a:lnTo>
                <a:lnTo>
                  <a:pt x="181863" y="208280"/>
                </a:lnTo>
                <a:lnTo>
                  <a:pt x="167977" y="177800"/>
                </a:lnTo>
                <a:lnTo>
                  <a:pt x="163829" y="171450"/>
                </a:lnTo>
                <a:lnTo>
                  <a:pt x="159111" y="166370"/>
                </a:lnTo>
                <a:lnTo>
                  <a:pt x="153797" y="161290"/>
                </a:lnTo>
                <a:lnTo>
                  <a:pt x="133746" y="143510"/>
                </a:lnTo>
                <a:close/>
              </a:path>
              <a:path w="310514" h="325120">
                <a:moveTo>
                  <a:pt x="195707" y="77470"/>
                </a:moveTo>
                <a:lnTo>
                  <a:pt x="175640" y="77470"/>
                </a:lnTo>
                <a:lnTo>
                  <a:pt x="178562" y="78740"/>
                </a:lnTo>
                <a:lnTo>
                  <a:pt x="181610" y="80010"/>
                </a:lnTo>
                <a:lnTo>
                  <a:pt x="184531" y="82550"/>
                </a:lnTo>
                <a:lnTo>
                  <a:pt x="187325" y="85090"/>
                </a:lnTo>
                <a:lnTo>
                  <a:pt x="190246" y="87630"/>
                </a:lnTo>
                <a:lnTo>
                  <a:pt x="192405" y="91440"/>
                </a:lnTo>
                <a:lnTo>
                  <a:pt x="195707" y="97790"/>
                </a:lnTo>
                <a:lnTo>
                  <a:pt x="196723" y="100330"/>
                </a:lnTo>
                <a:lnTo>
                  <a:pt x="197993" y="107950"/>
                </a:lnTo>
                <a:lnTo>
                  <a:pt x="198120" y="111760"/>
                </a:lnTo>
                <a:lnTo>
                  <a:pt x="197612" y="120650"/>
                </a:lnTo>
                <a:lnTo>
                  <a:pt x="197103" y="125730"/>
                </a:lnTo>
                <a:lnTo>
                  <a:pt x="196214" y="130810"/>
                </a:lnTo>
                <a:lnTo>
                  <a:pt x="195072" y="137160"/>
                </a:lnTo>
                <a:lnTo>
                  <a:pt x="194183" y="144780"/>
                </a:lnTo>
                <a:lnTo>
                  <a:pt x="193675" y="149860"/>
                </a:lnTo>
                <a:lnTo>
                  <a:pt x="193198" y="153670"/>
                </a:lnTo>
                <a:lnTo>
                  <a:pt x="193166" y="161290"/>
                </a:lnTo>
                <a:lnTo>
                  <a:pt x="210438" y="193040"/>
                </a:lnTo>
                <a:lnTo>
                  <a:pt x="225753" y="177800"/>
                </a:lnTo>
                <a:lnTo>
                  <a:pt x="211709" y="177800"/>
                </a:lnTo>
                <a:lnTo>
                  <a:pt x="211074" y="176530"/>
                </a:lnTo>
                <a:lnTo>
                  <a:pt x="210438" y="176530"/>
                </a:lnTo>
                <a:lnTo>
                  <a:pt x="209423" y="175260"/>
                </a:lnTo>
                <a:lnTo>
                  <a:pt x="208914" y="173990"/>
                </a:lnTo>
                <a:lnTo>
                  <a:pt x="208534" y="173990"/>
                </a:lnTo>
                <a:lnTo>
                  <a:pt x="202691" y="153670"/>
                </a:lnTo>
                <a:lnTo>
                  <a:pt x="202946" y="149860"/>
                </a:lnTo>
                <a:lnTo>
                  <a:pt x="203581" y="144780"/>
                </a:lnTo>
                <a:lnTo>
                  <a:pt x="204088" y="140970"/>
                </a:lnTo>
                <a:lnTo>
                  <a:pt x="204850" y="135890"/>
                </a:lnTo>
                <a:lnTo>
                  <a:pt x="206756" y="124460"/>
                </a:lnTo>
                <a:lnTo>
                  <a:pt x="207390" y="119380"/>
                </a:lnTo>
                <a:lnTo>
                  <a:pt x="207772" y="114300"/>
                </a:lnTo>
                <a:lnTo>
                  <a:pt x="207899" y="111760"/>
                </a:lnTo>
                <a:lnTo>
                  <a:pt x="207899" y="104140"/>
                </a:lnTo>
                <a:lnTo>
                  <a:pt x="207137" y="100330"/>
                </a:lnTo>
                <a:lnTo>
                  <a:pt x="206501" y="96520"/>
                </a:lnTo>
                <a:lnTo>
                  <a:pt x="205105" y="91440"/>
                </a:lnTo>
                <a:lnTo>
                  <a:pt x="201040" y="83820"/>
                </a:lnTo>
                <a:lnTo>
                  <a:pt x="198247" y="80010"/>
                </a:lnTo>
                <a:lnTo>
                  <a:pt x="195707" y="77470"/>
                </a:lnTo>
                <a:close/>
              </a:path>
              <a:path w="310514" h="325120">
                <a:moveTo>
                  <a:pt x="255650" y="133350"/>
                </a:moveTo>
                <a:lnTo>
                  <a:pt x="211709" y="177800"/>
                </a:lnTo>
                <a:lnTo>
                  <a:pt x="225753" y="177800"/>
                </a:lnTo>
                <a:lnTo>
                  <a:pt x="262763" y="140970"/>
                </a:lnTo>
                <a:lnTo>
                  <a:pt x="255650" y="133350"/>
                </a:lnTo>
                <a:close/>
              </a:path>
              <a:path w="310514" h="325120">
                <a:moveTo>
                  <a:pt x="291369" y="35560"/>
                </a:moveTo>
                <a:lnTo>
                  <a:pt x="276098" y="35560"/>
                </a:lnTo>
                <a:lnTo>
                  <a:pt x="284980" y="45720"/>
                </a:lnTo>
                <a:lnTo>
                  <a:pt x="291814" y="54610"/>
                </a:lnTo>
                <a:lnTo>
                  <a:pt x="296600" y="63500"/>
                </a:lnTo>
                <a:lnTo>
                  <a:pt x="299338" y="72390"/>
                </a:lnTo>
                <a:lnTo>
                  <a:pt x="299956" y="81280"/>
                </a:lnTo>
                <a:lnTo>
                  <a:pt x="298561" y="88900"/>
                </a:lnTo>
                <a:lnTo>
                  <a:pt x="271652" y="114300"/>
                </a:lnTo>
                <a:lnTo>
                  <a:pt x="279653" y="121920"/>
                </a:lnTo>
                <a:lnTo>
                  <a:pt x="307975" y="91440"/>
                </a:lnTo>
                <a:lnTo>
                  <a:pt x="310134" y="85090"/>
                </a:lnTo>
                <a:lnTo>
                  <a:pt x="310514" y="78740"/>
                </a:lnTo>
                <a:lnTo>
                  <a:pt x="307721" y="63500"/>
                </a:lnTo>
                <a:lnTo>
                  <a:pt x="304673" y="55880"/>
                </a:lnTo>
                <a:lnTo>
                  <a:pt x="299847" y="48260"/>
                </a:lnTo>
                <a:lnTo>
                  <a:pt x="295917" y="41910"/>
                </a:lnTo>
                <a:lnTo>
                  <a:pt x="291369" y="35560"/>
                </a:lnTo>
                <a:close/>
              </a:path>
              <a:path w="310514" h="325120">
                <a:moveTo>
                  <a:pt x="176911" y="66040"/>
                </a:moveTo>
                <a:lnTo>
                  <a:pt x="165735" y="66040"/>
                </a:lnTo>
                <a:lnTo>
                  <a:pt x="158369" y="68580"/>
                </a:lnTo>
                <a:lnTo>
                  <a:pt x="151511" y="73660"/>
                </a:lnTo>
                <a:lnTo>
                  <a:pt x="150749" y="73660"/>
                </a:lnTo>
                <a:lnTo>
                  <a:pt x="149860" y="74930"/>
                </a:lnTo>
                <a:lnTo>
                  <a:pt x="149098" y="74930"/>
                </a:lnTo>
                <a:lnTo>
                  <a:pt x="147574" y="76200"/>
                </a:lnTo>
                <a:lnTo>
                  <a:pt x="146938" y="77470"/>
                </a:lnTo>
                <a:lnTo>
                  <a:pt x="142239" y="82550"/>
                </a:lnTo>
                <a:lnTo>
                  <a:pt x="138811" y="86360"/>
                </a:lnTo>
                <a:lnTo>
                  <a:pt x="136651" y="91440"/>
                </a:lnTo>
                <a:lnTo>
                  <a:pt x="134365" y="97790"/>
                </a:lnTo>
                <a:lnTo>
                  <a:pt x="133096" y="102870"/>
                </a:lnTo>
                <a:lnTo>
                  <a:pt x="132587" y="107950"/>
                </a:lnTo>
                <a:lnTo>
                  <a:pt x="141350" y="116840"/>
                </a:lnTo>
                <a:lnTo>
                  <a:pt x="141477" y="110490"/>
                </a:lnTo>
                <a:lnTo>
                  <a:pt x="142366" y="105410"/>
                </a:lnTo>
                <a:lnTo>
                  <a:pt x="157987" y="81280"/>
                </a:lnTo>
                <a:lnTo>
                  <a:pt x="160909" y="78740"/>
                </a:lnTo>
                <a:lnTo>
                  <a:pt x="163702" y="77470"/>
                </a:lnTo>
                <a:lnTo>
                  <a:pt x="195707" y="77470"/>
                </a:lnTo>
                <a:lnTo>
                  <a:pt x="194437" y="76200"/>
                </a:lnTo>
                <a:lnTo>
                  <a:pt x="191135" y="72390"/>
                </a:lnTo>
                <a:lnTo>
                  <a:pt x="187706" y="69850"/>
                </a:lnTo>
                <a:lnTo>
                  <a:pt x="184150" y="68580"/>
                </a:lnTo>
                <a:lnTo>
                  <a:pt x="180466" y="67310"/>
                </a:lnTo>
                <a:lnTo>
                  <a:pt x="176911" y="66040"/>
                </a:lnTo>
                <a:close/>
              </a:path>
              <a:path w="310514" h="325120">
                <a:moveTo>
                  <a:pt x="237871" y="0"/>
                </a:moveTo>
                <a:lnTo>
                  <a:pt x="232537" y="0"/>
                </a:lnTo>
                <a:lnTo>
                  <a:pt x="227457" y="1270"/>
                </a:lnTo>
                <a:lnTo>
                  <a:pt x="204850" y="24130"/>
                </a:lnTo>
                <a:lnTo>
                  <a:pt x="202946" y="27940"/>
                </a:lnTo>
                <a:lnTo>
                  <a:pt x="202184" y="31750"/>
                </a:lnTo>
                <a:lnTo>
                  <a:pt x="202057" y="35560"/>
                </a:lnTo>
                <a:lnTo>
                  <a:pt x="202184" y="38100"/>
                </a:lnTo>
                <a:lnTo>
                  <a:pt x="202311" y="43180"/>
                </a:lnTo>
                <a:lnTo>
                  <a:pt x="223900" y="74930"/>
                </a:lnTo>
                <a:lnTo>
                  <a:pt x="228473" y="76200"/>
                </a:lnTo>
                <a:lnTo>
                  <a:pt x="233045" y="78740"/>
                </a:lnTo>
                <a:lnTo>
                  <a:pt x="237616" y="80010"/>
                </a:lnTo>
                <a:lnTo>
                  <a:pt x="246887" y="80010"/>
                </a:lnTo>
                <a:lnTo>
                  <a:pt x="260223" y="76200"/>
                </a:lnTo>
                <a:lnTo>
                  <a:pt x="264287" y="73660"/>
                </a:lnTo>
                <a:lnTo>
                  <a:pt x="267970" y="69850"/>
                </a:lnTo>
                <a:lnTo>
                  <a:pt x="268978" y="68580"/>
                </a:lnTo>
                <a:lnTo>
                  <a:pt x="239902" y="68580"/>
                </a:lnTo>
                <a:lnTo>
                  <a:pt x="236347" y="67310"/>
                </a:lnTo>
                <a:lnTo>
                  <a:pt x="229235" y="63500"/>
                </a:lnTo>
                <a:lnTo>
                  <a:pt x="222376" y="58420"/>
                </a:lnTo>
                <a:lnTo>
                  <a:pt x="219328" y="54610"/>
                </a:lnTo>
                <a:lnTo>
                  <a:pt x="217043" y="52070"/>
                </a:lnTo>
                <a:lnTo>
                  <a:pt x="213740" y="44450"/>
                </a:lnTo>
                <a:lnTo>
                  <a:pt x="212725" y="40640"/>
                </a:lnTo>
                <a:lnTo>
                  <a:pt x="212598" y="36830"/>
                </a:lnTo>
                <a:lnTo>
                  <a:pt x="212344" y="34290"/>
                </a:lnTo>
                <a:lnTo>
                  <a:pt x="229108" y="12700"/>
                </a:lnTo>
                <a:lnTo>
                  <a:pt x="232537" y="11430"/>
                </a:lnTo>
                <a:lnTo>
                  <a:pt x="265514" y="11430"/>
                </a:lnTo>
                <a:lnTo>
                  <a:pt x="255143" y="5080"/>
                </a:lnTo>
                <a:lnTo>
                  <a:pt x="249174" y="2540"/>
                </a:lnTo>
                <a:lnTo>
                  <a:pt x="237871" y="0"/>
                </a:lnTo>
                <a:close/>
              </a:path>
              <a:path w="310514" h="325120">
                <a:moveTo>
                  <a:pt x="265514" y="11430"/>
                </a:moveTo>
                <a:lnTo>
                  <a:pt x="243712" y="11430"/>
                </a:lnTo>
                <a:lnTo>
                  <a:pt x="247523" y="12700"/>
                </a:lnTo>
                <a:lnTo>
                  <a:pt x="251460" y="15240"/>
                </a:lnTo>
                <a:lnTo>
                  <a:pt x="259080" y="20320"/>
                </a:lnTo>
                <a:lnTo>
                  <a:pt x="262636" y="24130"/>
                </a:lnTo>
                <a:lnTo>
                  <a:pt x="265175" y="26670"/>
                </a:lnTo>
                <a:lnTo>
                  <a:pt x="267081" y="29210"/>
                </a:lnTo>
                <a:lnTo>
                  <a:pt x="268350" y="31750"/>
                </a:lnTo>
                <a:lnTo>
                  <a:pt x="269621" y="35560"/>
                </a:lnTo>
                <a:lnTo>
                  <a:pt x="270256" y="39370"/>
                </a:lnTo>
                <a:lnTo>
                  <a:pt x="270256" y="45720"/>
                </a:lnTo>
                <a:lnTo>
                  <a:pt x="250189" y="68580"/>
                </a:lnTo>
                <a:lnTo>
                  <a:pt x="268978" y="68580"/>
                </a:lnTo>
                <a:lnTo>
                  <a:pt x="274022" y="62230"/>
                </a:lnTo>
                <a:lnTo>
                  <a:pt x="277336" y="53340"/>
                </a:lnTo>
                <a:lnTo>
                  <a:pt x="277935" y="45720"/>
                </a:lnTo>
                <a:lnTo>
                  <a:pt x="275844" y="35560"/>
                </a:lnTo>
                <a:lnTo>
                  <a:pt x="291369" y="35560"/>
                </a:lnTo>
                <a:lnTo>
                  <a:pt x="286202" y="30480"/>
                </a:lnTo>
                <a:lnTo>
                  <a:pt x="280415" y="24130"/>
                </a:lnTo>
                <a:lnTo>
                  <a:pt x="273938" y="17780"/>
                </a:lnTo>
                <a:lnTo>
                  <a:pt x="267588" y="12700"/>
                </a:lnTo>
                <a:lnTo>
                  <a:pt x="265514" y="1143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5586603" y="5340172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60" h="323850">
                <a:moveTo>
                  <a:pt x="44323" y="196850"/>
                </a:moveTo>
                <a:lnTo>
                  <a:pt x="36957" y="196850"/>
                </a:lnTo>
                <a:lnTo>
                  <a:pt x="33147" y="198120"/>
                </a:lnTo>
                <a:lnTo>
                  <a:pt x="25781" y="200660"/>
                </a:lnTo>
                <a:lnTo>
                  <a:pt x="22351" y="201930"/>
                </a:lnTo>
                <a:lnTo>
                  <a:pt x="18923" y="204470"/>
                </a:lnTo>
                <a:lnTo>
                  <a:pt x="18161" y="205740"/>
                </a:lnTo>
                <a:lnTo>
                  <a:pt x="17272" y="205740"/>
                </a:lnTo>
                <a:lnTo>
                  <a:pt x="14986" y="208280"/>
                </a:lnTo>
                <a:lnTo>
                  <a:pt x="40005" y="208280"/>
                </a:lnTo>
                <a:lnTo>
                  <a:pt x="43052" y="209550"/>
                </a:lnTo>
                <a:lnTo>
                  <a:pt x="45974" y="210820"/>
                </a:lnTo>
                <a:lnTo>
                  <a:pt x="49022" y="212090"/>
                </a:lnTo>
                <a:lnTo>
                  <a:pt x="51943" y="213360"/>
                </a:lnTo>
                <a:lnTo>
                  <a:pt x="54737" y="215900"/>
                </a:lnTo>
                <a:lnTo>
                  <a:pt x="57658" y="219710"/>
                </a:lnTo>
                <a:lnTo>
                  <a:pt x="59817" y="222250"/>
                </a:lnTo>
                <a:lnTo>
                  <a:pt x="61468" y="226060"/>
                </a:lnTo>
                <a:lnTo>
                  <a:pt x="63119" y="228600"/>
                </a:lnTo>
                <a:lnTo>
                  <a:pt x="64135" y="232410"/>
                </a:lnTo>
                <a:lnTo>
                  <a:pt x="65405" y="238760"/>
                </a:lnTo>
                <a:lnTo>
                  <a:pt x="65447" y="245110"/>
                </a:lnTo>
                <a:lnTo>
                  <a:pt x="65024" y="251460"/>
                </a:lnTo>
                <a:lnTo>
                  <a:pt x="64516" y="256540"/>
                </a:lnTo>
                <a:lnTo>
                  <a:pt x="63626" y="261620"/>
                </a:lnTo>
                <a:lnTo>
                  <a:pt x="62484" y="269240"/>
                </a:lnTo>
                <a:lnTo>
                  <a:pt x="61595" y="275590"/>
                </a:lnTo>
                <a:lnTo>
                  <a:pt x="60451" y="287020"/>
                </a:lnTo>
                <a:lnTo>
                  <a:pt x="60451" y="292100"/>
                </a:lnTo>
                <a:lnTo>
                  <a:pt x="60960" y="295910"/>
                </a:lnTo>
                <a:lnTo>
                  <a:pt x="61595" y="300990"/>
                </a:lnTo>
                <a:lnTo>
                  <a:pt x="77850" y="323850"/>
                </a:lnTo>
                <a:lnTo>
                  <a:pt x="93165" y="308610"/>
                </a:lnTo>
                <a:lnTo>
                  <a:pt x="78486" y="308610"/>
                </a:lnTo>
                <a:lnTo>
                  <a:pt x="77850" y="307340"/>
                </a:lnTo>
                <a:lnTo>
                  <a:pt x="76835" y="306070"/>
                </a:lnTo>
                <a:lnTo>
                  <a:pt x="76326" y="306070"/>
                </a:lnTo>
                <a:lnTo>
                  <a:pt x="75946" y="304800"/>
                </a:lnTo>
                <a:lnTo>
                  <a:pt x="70104" y="284480"/>
                </a:lnTo>
                <a:lnTo>
                  <a:pt x="70358" y="280670"/>
                </a:lnTo>
                <a:lnTo>
                  <a:pt x="70993" y="276860"/>
                </a:lnTo>
                <a:lnTo>
                  <a:pt x="71500" y="271780"/>
                </a:lnTo>
                <a:lnTo>
                  <a:pt x="72262" y="266700"/>
                </a:lnTo>
                <a:lnTo>
                  <a:pt x="74168" y="255270"/>
                </a:lnTo>
                <a:lnTo>
                  <a:pt x="74802" y="250190"/>
                </a:lnTo>
                <a:lnTo>
                  <a:pt x="75184" y="245110"/>
                </a:lnTo>
                <a:lnTo>
                  <a:pt x="75311" y="242570"/>
                </a:lnTo>
                <a:lnTo>
                  <a:pt x="75311" y="236220"/>
                </a:lnTo>
                <a:lnTo>
                  <a:pt x="74549" y="231140"/>
                </a:lnTo>
                <a:lnTo>
                  <a:pt x="73913" y="227330"/>
                </a:lnTo>
                <a:lnTo>
                  <a:pt x="72517" y="223520"/>
                </a:lnTo>
                <a:lnTo>
                  <a:pt x="70485" y="219710"/>
                </a:lnTo>
                <a:lnTo>
                  <a:pt x="68452" y="214630"/>
                </a:lnTo>
                <a:lnTo>
                  <a:pt x="48006" y="198120"/>
                </a:lnTo>
                <a:lnTo>
                  <a:pt x="44323" y="196850"/>
                </a:lnTo>
                <a:close/>
              </a:path>
              <a:path w="314960" h="323850">
                <a:moveTo>
                  <a:pt x="123062" y="265430"/>
                </a:moveTo>
                <a:lnTo>
                  <a:pt x="79121" y="308610"/>
                </a:lnTo>
                <a:lnTo>
                  <a:pt x="93165" y="308610"/>
                </a:lnTo>
                <a:lnTo>
                  <a:pt x="130175" y="271780"/>
                </a:lnTo>
                <a:lnTo>
                  <a:pt x="123062" y="265430"/>
                </a:lnTo>
                <a:close/>
              </a:path>
              <a:path w="314960" h="323850">
                <a:moveTo>
                  <a:pt x="34036" y="208280"/>
                </a:moveTo>
                <a:lnTo>
                  <a:pt x="14350" y="208280"/>
                </a:lnTo>
                <a:lnTo>
                  <a:pt x="9651" y="213360"/>
                </a:lnTo>
                <a:lnTo>
                  <a:pt x="6223" y="218440"/>
                </a:lnTo>
                <a:lnTo>
                  <a:pt x="4063" y="223520"/>
                </a:lnTo>
                <a:lnTo>
                  <a:pt x="1777" y="228600"/>
                </a:lnTo>
                <a:lnTo>
                  <a:pt x="508" y="233680"/>
                </a:lnTo>
                <a:lnTo>
                  <a:pt x="0" y="240030"/>
                </a:lnTo>
                <a:lnTo>
                  <a:pt x="8762" y="248920"/>
                </a:lnTo>
                <a:lnTo>
                  <a:pt x="8889" y="242570"/>
                </a:lnTo>
                <a:lnTo>
                  <a:pt x="9779" y="236220"/>
                </a:lnTo>
                <a:lnTo>
                  <a:pt x="11557" y="231140"/>
                </a:lnTo>
                <a:lnTo>
                  <a:pt x="13335" y="224790"/>
                </a:lnTo>
                <a:lnTo>
                  <a:pt x="16129" y="220980"/>
                </a:lnTo>
                <a:lnTo>
                  <a:pt x="22733" y="213360"/>
                </a:lnTo>
                <a:lnTo>
                  <a:pt x="25400" y="212090"/>
                </a:lnTo>
                <a:lnTo>
                  <a:pt x="28321" y="210820"/>
                </a:lnTo>
                <a:lnTo>
                  <a:pt x="31114" y="209550"/>
                </a:lnTo>
                <a:lnTo>
                  <a:pt x="34036" y="208280"/>
                </a:lnTo>
                <a:close/>
              </a:path>
              <a:path w="314960" h="323850">
                <a:moveTo>
                  <a:pt x="113141" y="132080"/>
                </a:moveTo>
                <a:lnTo>
                  <a:pt x="96343" y="132080"/>
                </a:lnTo>
                <a:lnTo>
                  <a:pt x="81914" y="140970"/>
                </a:lnTo>
                <a:lnTo>
                  <a:pt x="76053" y="148590"/>
                </a:lnTo>
                <a:lnTo>
                  <a:pt x="72548" y="156210"/>
                </a:lnTo>
                <a:lnTo>
                  <a:pt x="71377" y="165100"/>
                </a:lnTo>
                <a:lnTo>
                  <a:pt x="72517" y="173990"/>
                </a:lnTo>
                <a:lnTo>
                  <a:pt x="100584" y="217170"/>
                </a:lnTo>
                <a:lnTo>
                  <a:pt x="105872" y="222250"/>
                </a:lnTo>
                <a:lnTo>
                  <a:pt x="111077" y="227330"/>
                </a:lnTo>
                <a:lnTo>
                  <a:pt x="121285" y="234950"/>
                </a:lnTo>
                <a:lnTo>
                  <a:pt x="127888" y="238760"/>
                </a:lnTo>
                <a:lnTo>
                  <a:pt x="134238" y="241300"/>
                </a:lnTo>
                <a:lnTo>
                  <a:pt x="146304" y="243840"/>
                </a:lnTo>
                <a:lnTo>
                  <a:pt x="151892" y="243840"/>
                </a:lnTo>
                <a:lnTo>
                  <a:pt x="162306" y="241300"/>
                </a:lnTo>
                <a:lnTo>
                  <a:pt x="167005" y="238760"/>
                </a:lnTo>
                <a:lnTo>
                  <a:pt x="171196" y="233680"/>
                </a:lnTo>
                <a:lnTo>
                  <a:pt x="172720" y="232410"/>
                </a:lnTo>
                <a:lnTo>
                  <a:pt x="148048" y="232410"/>
                </a:lnTo>
                <a:lnTo>
                  <a:pt x="141097" y="231140"/>
                </a:lnTo>
                <a:lnTo>
                  <a:pt x="99026" y="199390"/>
                </a:lnTo>
                <a:lnTo>
                  <a:pt x="81728" y="166370"/>
                </a:lnTo>
                <a:lnTo>
                  <a:pt x="82105" y="160020"/>
                </a:lnTo>
                <a:lnTo>
                  <a:pt x="84292" y="153670"/>
                </a:lnTo>
                <a:lnTo>
                  <a:pt x="88264" y="148590"/>
                </a:lnTo>
                <a:lnTo>
                  <a:pt x="99052" y="142240"/>
                </a:lnTo>
                <a:lnTo>
                  <a:pt x="133729" y="142240"/>
                </a:lnTo>
                <a:lnTo>
                  <a:pt x="132296" y="140970"/>
                </a:lnTo>
                <a:lnTo>
                  <a:pt x="113141" y="132080"/>
                </a:lnTo>
                <a:close/>
              </a:path>
              <a:path w="314960" h="323850">
                <a:moveTo>
                  <a:pt x="133729" y="142240"/>
                </a:moveTo>
                <a:lnTo>
                  <a:pt x="99052" y="142240"/>
                </a:lnTo>
                <a:lnTo>
                  <a:pt x="112363" y="143510"/>
                </a:lnTo>
                <a:lnTo>
                  <a:pt x="128198" y="152400"/>
                </a:lnTo>
                <a:lnTo>
                  <a:pt x="146558" y="168910"/>
                </a:lnTo>
                <a:lnTo>
                  <a:pt x="152781" y="175260"/>
                </a:lnTo>
                <a:lnTo>
                  <a:pt x="157861" y="180340"/>
                </a:lnTo>
                <a:lnTo>
                  <a:pt x="171958" y="212090"/>
                </a:lnTo>
                <a:lnTo>
                  <a:pt x="170434" y="219710"/>
                </a:lnTo>
                <a:lnTo>
                  <a:pt x="168529" y="223520"/>
                </a:lnTo>
                <a:lnTo>
                  <a:pt x="165354" y="226060"/>
                </a:lnTo>
                <a:lnTo>
                  <a:pt x="160188" y="229870"/>
                </a:lnTo>
                <a:lnTo>
                  <a:pt x="154416" y="232410"/>
                </a:lnTo>
                <a:lnTo>
                  <a:pt x="172720" y="232410"/>
                </a:lnTo>
                <a:lnTo>
                  <a:pt x="175768" y="229870"/>
                </a:lnTo>
                <a:lnTo>
                  <a:pt x="178816" y="224790"/>
                </a:lnTo>
                <a:lnTo>
                  <a:pt x="180339" y="219710"/>
                </a:lnTo>
                <a:lnTo>
                  <a:pt x="181863" y="213360"/>
                </a:lnTo>
                <a:lnTo>
                  <a:pt x="181863" y="207010"/>
                </a:lnTo>
                <a:lnTo>
                  <a:pt x="167959" y="176530"/>
                </a:lnTo>
                <a:lnTo>
                  <a:pt x="163782" y="170180"/>
                </a:lnTo>
                <a:lnTo>
                  <a:pt x="159057" y="165100"/>
                </a:lnTo>
                <a:lnTo>
                  <a:pt x="153797" y="160020"/>
                </a:lnTo>
                <a:lnTo>
                  <a:pt x="133729" y="142240"/>
                </a:lnTo>
                <a:close/>
              </a:path>
              <a:path w="314960" h="323850">
                <a:moveTo>
                  <a:pt x="236474" y="116840"/>
                </a:moveTo>
                <a:lnTo>
                  <a:pt x="216281" y="116840"/>
                </a:lnTo>
                <a:lnTo>
                  <a:pt x="223012" y="119380"/>
                </a:lnTo>
                <a:lnTo>
                  <a:pt x="232410" y="129540"/>
                </a:lnTo>
                <a:lnTo>
                  <a:pt x="234696" y="132080"/>
                </a:lnTo>
                <a:lnTo>
                  <a:pt x="235838" y="135890"/>
                </a:lnTo>
                <a:lnTo>
                  <a:pt x="236855" y="139700"/>
                </a:lnTo>
                <a:lnTo>
                  <a:pt x="237236" y="143510"/>
                </a:lnTo>
                <a:lnTo>
                  <a:pt x="236220" y="149860"/>
                </a:lnTo>
                <a:lnTo>
                  <a:pt x="235076" y="153670"/>
                </a:lnTo>
                <a:lnTo>
                  <a:pt x="231267" y="160020"/>
                </a:lnTo>
                <a:lnTo>
                  <a:pt x="228981" y="162560"/>
                </a:lnTo>
                <a:lnTo>
                  <a:pt x="226187" y="165100"/>
                </a:lnTo>
                <a:lnTo>
                  <a:pt x="220686" y="170180"/>
                </a:lnTo>
                <a:lnTo>
                  <a:pt x="214471" y="173990"/>
                </a:lnTo>
                <a:lnTo>
                  <a:pt x="207541" y="176530"/>
                </a:lnTo>
                <a:lnTo>
                  <a:pt x="199898" y="179070"/>
                </a:lnTo>
                <a:lnTo>
                  <a:pt x="208534" y="187960"/>
                </a:lnTo>
                <a:lnTo>
                  <a:pt x="240157" y="163830"/>
                </a:lnTo>
                <a:lnTo>
                  <a:pt x="247523" y="139700"/>
                </a:lnTo>
                <a:lnTo>
                  <a:pt x="247014" y="134620"/>
                </a:lnTo>
                <a:lnTo>
                  <a:pt x="245237" y="130810"/>
                </a:lnTo>
                <a:lnTo>
                  <a:pt x="243586" y="125730"/>
                </a:lnTo>
                <a:lnTo>
                  <a:pt x="240664" y="120650"/>
                </a:lnTo>
                <a:lnTo>
                  <a:pt x="236474" y="116840"/>
                </a:lnTo>
                <a:close/>
              </a:path>
              <a:path w="314960" h="323850">
                <a:moveTo>
                  <a:pt x="190841" y="77470"/>
                </a:moveTo>
                <a:lnTo>
                  <a:pt x="172338" y="77470"/>
                </a:lnTo>
                <a:lnTo>
                  <a:pt x="177673" y="80010"/>
                </a:lnTo>
                <a:lnTo>
                  <a:pt x="182880" y="86360"/>
                </a:lnTo>
                <a:lnTo>
                  <a:pt x="188722" y="91440"/>
                </a:lnTo>
                <a:lnTo>
                  <a:pt x="191135" y="97790"/>
                </a:lnTo>
                <a:lnTo>
                  <a:pt x="189484" y="111760"/>
                </a:lnTo>
                <a:lnTo>
                  <a:pt x="185293" y="119380"/>
                </a:lnTo>
                <a:lnTo>
                  <a:pt x="177673" y="127000"/>
                </a:lnTo>
                <a:lnTo>
                  <a:pt x="171196" y="133350"/>
                </a:lnTo>
                <a:lnTo>
                  <a:pt x="178054" y="139700"/>
                </a:lnTo>
                <a:lnTo>
                  <a:pt x="185038" y="133350"/>
                </a:lnTo>
                <a:lnTo>
                  <a:pt x="191250" y="127000"/>
                </a:lnTo>
                <a:lnTo>
                  <a:pt x="197294" y="123190"/>
                </a:lnTo>
                <a:lnTo>
                  <a:pt x="203148" y="119380"/>
                </a:lnTo>
                <a:lnTo>
                  <a:pt x="208787" y="118110"/>
                </a:lnTo>
                <a:lnTo>
                  <a:pt x="216281" y="116840"/>
                </a:lnTo>
                <a:lnTo>
                  <a:pt x="236474" y="116840"/>
                </a:lnTo>
                <a:lnTo>
                  <a:pt x="235458" y="115570"/>
                </a:lnTo>
                <a:lnTo>
                  <a:pt x="194183" y="115570"/>
                </a:lnTo>
                <a:lnTo>
                  <a:pt x="198586" y="104140"/>
                </a:lnTo>
                <a:lnTo>
                  <a:pt x="199215" y="93980"/>
                </a:lnTo>
                <a:lnTo>
                  <a:pt x="196058" y="85090"/>
                </a:lnTo>
                <a:lnTo>
                  <a:pt x="190841" y="77470"/>
                </a:lnTo>
                <a:close/>
              </a:path>
              <a:path w="314960" h="323850">
                <a:moveTo>
                  <a:pt x="222885" y="107950"/>
                </a:moveTo>
                <a:lnTo>
                  <a:pt x="208280" y="107950"/>
                </a:lnTo>
                <a:lnTo>
                  <a:pt x="204597" y="110490"/>
                </a:lnTo>
                <a:lnTo>
                  <a:pt x="201041" y="111760"/>
                </a:lnTo>
                <a:lnTo>
                  <a:pt x="197612" y="113030"/>
                </a:lnTo>
                <a:lnTo>
                  <a:pt x="194437" y="115570"/>
                </a:lnTo>
                <a:lnTo>
                  <a:pt x="235458" y="115570"/>
                </a:lnTo>
                <a:lnTo>
                  <a:pt x="233425" y="113030"/>
                </a:lnTo>
                <a:lnTo>
                  <a:pt x="229997" y="111760"/>
                </a:lnTo>
                <a:lnTo>
                  <a:pt x="226441" y="110490"/>
                </a:lnTo>
                <a:lnTo>
                  <a:pt x="222885" y="107950"/>
                </a:lnTo>
                <a:close/>
              </a:path>
              <a:path w="314960" h="323850">
                <a:moveTo>
                  <a:pt x="245713" y="0"/>
                </a:moveTo>
                <a:lnTo>
                  <a:pt x="228929" y="0"/>
                </a:lnTo>
                <a:lnTo>
                  <a:pt x="214502" y="8890"/>
                </a:lnTo>
                <a:lnTo>
                  <a:pt x="208621" y="15240"/>
                </a:lnTo>
                <a:lnTo>
                  <a:pt x="205073" y="24130"/>
                </a:lnTo>
                <a:lnTo>
                  <a:pt x="203858" y="33020"/>
                </a:lnTo>
                <a:lnTo>
                  <a:pt x="204977" y="41910"/>
                </a:lnTo>
                <a:lnTo>
                  <a:pt x="233045" y="85090"/>
                </a:lnTo>
                <a:lnTo>
                  <a:pt x="243649" y="93980"/>
                </a:lnTo>
                <a:lnTo>
                  <a:pt x="248796" y="97790"/>
                </a:lnTo>
                <a:lnTo>
                  <a:pt x="253873" y="101600"/>
                </a:lnTo>
                <a:lnTo>
                  <a:pt x="260476" y="106680"/>
                </a:lnTo>
                <a:lnTo>
                  <a:pt x="266826" y="109220"/>
                </a:lnTo>
                <a:lnTo>
                  <a:pt x="278764" y="111760"/>
                </a:lnTo>
                <a:lnTo>
                  <a:pt x="284352" y="111760"/>
                </a:lnTo>
                <a:lnTo>
                  <a:pt x="294767" y="109220"/>
                </a:lnTo>
                <a:lnTo>
                  <a:pt x="299593" y="105410"/>
                </a:lnTo>
                <a:lnTo>
                  <a:pt x="303784" y="101600"/>
                </a:lnTo>
                <a:lnTo>
                  <a:pt x="304895" y="100330"/>
                </a:lnTo>
                <a:lnTo>
                  <a:pt x="280562" y="100330"/>
                </a:lnTo>
                <a:lnTo>
                  <a:pt x="273558" y="99060"/>
                </a:lnTo>
                <a:lnTo>
                  <a:pt x="266061" y="96520"/>
                </a:lnTo>
                <a:lnTo>
                  <a:pt x="258063" y="91440"/>
                </a:lnTo>
                <a:lnTo>
                  <a:pt x="249590" y="83820"/>
                </a:lnTo>
                <a:lnTo>
                  <a:pt x="240664" y="76200"/>
                </a:lnTo>
                <a:lnTo>
                  <a:pt x="215773" y="40640"/>
                </a:lnTo>
                <a:lnTo>
                  <a:pt x="214298" y="33020"/>
                </a:lnTo>
                <a:lnTo>
                  <a:pt x="214645" y="26670"/>
                </a:lnTo>
                <a:lnTo>
                  <a:pt x="216826" y="21590"/>
                </a:lnTo>
                <a:lnTo>
                  <a:pt x="220852" y="15240"/>
                </a:lnTo>
                <a:lnTo>
                  <a:pt x="231568" y="10160"/>
                </a:lnTo>
                <a:lnTo>
                  <a:pt x="266361" y="10160"/>
                </a:lnTo>
                <a:lnTo>
                  <a:pt x="264830" y="8890"/>
                </a:lnTo>
                <a:lnTo>
                  <a:pt x="245713" y="0"/>
                </a:lnTo>
                <a:close/>
              </a:path>
              <a:path w="314960" h="323850">
                <a:moveTo>
                  <a:pt x="170180" y="66040"/>
                </a:moveTo>
                <a:lnTo>
                  <a:pt x="162433" y="67310"/>
                </a:lnTo>
                <a:lnTo>
                  <a:pt x="158623" y="68580"/>
                </a:lnTo>
                <a:lnTo>
                  <a:pt x="154812" y="71120"/>
                </a:lnTo>
                <a:lnTo>
                  <a:pt x="151130" y="72390"/>
                </a:lnTo>
                <a:lnTo>
                  <a:pt x="147700" y="74930"/>
                </a:lnTo>
                <a:lnTo>
                  <a:pt x="144525" y="78740"/>
                </a:lnTo>
                <a:lnTo>
                  <a:pt x="139930" y="83820"/>
                </a:lnTo>
                <a:lnTo>
                  <a:pt x="136048" y="88900"/>
                </a:lnTo>
                <a:lnTo>
                  <a:pt x="132881" y="95250"/>
                </a:lnTo>
                <a:lnTo>
                  <a:pt x="130429" y="102870"/>
                </a:lnTo>
                <a:lnTo>
                  <a:pt x="138302" y="110490"/>
                </a:lnTo>
                <a:lnTo>
                  <a:pt x="140019" y="102870"/>
                </a:lnTo>
                <a:lnTo>
                  <a:pt x="142509" y="97790"/>
                </a:lnTo>
                <a:lnTo>
                  <a:pt x="172338" y="77470"/>
                </a:lnTo>
                <a:lnTo>
                  <a:pt x="190841" y="77470"/>
                </a:lnTo>
                <a:lnTo>
                  <a:pt x="189102" y="74930"/>
                </a:lnTo>
                <a:lnTo>
                  <a:pt x="185547" y="72390"/>
                </a:lnTo>
                <a:lnTo>
                  <a:pt x="181863" y="69850"/>
                </a:lnTo>
                <a:lnTo>
                  <a:pt x="178054" y="68580"/>
                </a:lnTo>
                <a:lnTo>
                  <a:pt x="170180" y="66040"/>
                </a:lnTo>
                <a:close/>
              </a:path>
              <a:path w="314960" h="323850">
                <a:moveTo>
                  <a:pt x="266361" y="10160"/>
                </a:moveTo>
                <a:lnTo>
                  <a:pt x="231568" y="10160"/>
                </a:lnTo>
                <a:lnTo>
                  <a:pt x="244855" y="11430"/>
                </a:lnTo>
                <a:lnTo>
                  <a:pt x="260715" y="20320"/>
                </a:lnTo>
                <a:lnTo>
                  <a:pt x="279146" y="36830"/>
                </a:lnTo>
                <a:lnTo>
                  <a:pt x="285369" y="41910"/>
                </a:lnTo>
                <a:lnTo>
                  <a:pt x="290449" y="48260"/>
                </a:lnTo>
                <a:lnTo>
                  <a:pt x="294259" y="53340"/>
                </a:lnTo>
                <a:lnTo>
                  <a:pt x="298196" y="59690"/>
                </a:lnTo>
                <a:lnTo>
                  <a:pt x="300989" y="64770"/>
                </a:lnTo>
                <a:lnTo>
                  <a:pt x="302513" y="69850"/>
                </a:lnTo>
                <a:lnTo>
                  <a:pt x="304164" y="74930"/>
                </a:lnTo>
                <a:lnTo>
                  <a:pt x="286924" y="100330"/>
                </a:lnTo>
                <a:lnTo>
                  <a:pt x="304895" y="100330"/>
                </a:lnTo>
                <a:lnTo>
                  <a:pt x="308229" y="96520"/>
                </a:lnTo>
                <a:lnTo>
                  <a:pt x="311276" y="91440"/>
                </a:lnTo>
                <a:lnTo>
                  <a:pt x="312800" y="86360"/>
                </a:lnTo>
                <a:lnTo>
                  <a:pt x="314451" y="81280"/>
                </a:lnTo>
                <a:lnTo>
                  <a:pt x="314451" y="74930"/>
                </a:lnTo>
                <a:lnTo>
                  <a:pt x="312927" y="68580"/>
                </a:lnTo>
                <a:lnTo>
                  <a:pt x="311531" y="62230"/>
                </a:lnTo>
                <a:lnTo>
                  <a:pt x="291592" y="33020"/>
                </a:lnTo>
                <a:lnTo>
                  <a:pt x="286258" y="26670"/>
                </a:lnTo>
                <a:lnTo>
                  <a:pt x="266361" y="1016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109441" y="2800189"/>
            <a:ext cx="262890" cy="1590040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Production</a:t>
            </a:r>
            <a:r>
              <a:rPr sz="1400" b="0" spc="-7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(Ounces)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1748027" y="5868923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10" h="106679">
                <a:moveTo>
                  <a:pt x="0" y="106679"/>
                </a:moveTo>
                <a:lnTo>
                  <a:pt x="105156" y="106679"/>
                </a:lnTo>
                <a:lnTo>
                  <a:pt x="105156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F59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748027" y="6117335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10">
                <a:moveTo>
                  <a:pt x="0" y="105155"/>
                </a:moveTo>
                <a:lnTo>
                  <a:pt x="105156" y="105155"/>
                </a:lnTo>
                <a:lnTo>
                  <a:pt x="105156" y="0"/>
                </a:lnTo>
                <a:lnTo>
                  <a:pt x="0" y="0"/>
                </a:lnTo>
                <a:lnTo>
                  <a:pt x="0" y="105155"/>
                </a:lnTo>
                <a:close/>
              </a:path>
            </a:pathLst>
          </a:custGeom>
          <a:solidFill>
            <a:srgbClr val="175E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1889886" y="5757468"/>
            <a:ext cx="2915285" cy="5213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1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Palladium Production (Oz)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Projected  Gold Production (Oz)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Projected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11922252" y="4712208"/>
            <a:ext cx="36830" cy="0"/>
          </a:xfrm>
          <a:custGeom>
            <a:avLst/>
            <a:gdLst/>
            <a:ahLst/>
            <a:cxnLst/>
            <a:rect l="l" t="t" r="r" b="b"/>
            <a:pathLst>
              <a:path w="36829">
                <a:moveTo>
                  <a:pt x="0" y="0"/>
                </a:moveTo>
                <a:lnTo>
                  <a:pt x="36575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1567159" y="471220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1210543" y="471220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0855452" y="471220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0498835" y="471220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62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143743" y="4712208"/>
            <a:ext cx="71755" cy="0"/>
          </a:xfrm>
          <a:custGeom>
            <a:avLst/>
            <a:gdLst/>
            <a:ahLst/>
            <a:cxnLst/>
            <a:rect l="l" t="t" r="r" b="b"/>
            <a:pathLst>
              <a:path w="71754">
                <a:moveTo>
                  <a:pt x="0" y="0"/>
                </a:moveTo>
                <a:lnTo>
                  <a:pt x="7162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9645395" y="471220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688580" y="4712208"/>
            <a:ext cx="1815464" cy="0"/>
          </a:xfrm>
          <a:custGeom>
            <a:avLst/>
            <a:gdLst/>
            <a:ahLst/>
            <a:cxnLst/>
            <a:rect l="l" t="t" r="r" b="b"/>
            <a:pathLst>
              <a:path w="1815465">
                <a:moveTo>
                  <a:pt x="0" y="0"/>
                </a:moveTo>
                <a:lnTo>
                  <a:pt x="18150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1780519" y="4280915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30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1423904" y="4280915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068811" y="428091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712195" y="4280915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0357104" y="428091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002011" y="428091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645395" y="428091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7688580" y="4280915"/>
            <a:ext cx="1815464" cy="0"/>
          </a:xfrm>
          <a:custGeom>
            <a:avLst/>
            <a:gdLst/>
            <a:ahLst/>
            <a:cxnLst/>
            <a:rect l="l" t="t" r="r" b="b"/>
            <a:pathLst>
              <a:path w="1815465">
                <a:moveTo>
                  <a:pt x="0" y="0"/>
                </a:moveTo>
                <a:lnTo>
                  <a:pt x="18150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1780519" y="3851147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30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423904" y="3851147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1068811" y="385114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0712195" y="3851147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0357104" y="385114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0002011" y="385114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9645395" y="385114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688580" y="3851147"/>
            <a:ext cx="1815464" cy="0"/>
          </a:xfrm>
          <a:custGeom>
            <a:avLst/>
            <a:gdLst/>
            <a:ahLst/>
            <a:cxnLst/>
            <a:rect l="l" t="t" r="r" b="b"/>
            <a:pathLst>
              <a:path w="1815465">
                <a:moveTo>
                  <a:pt x="0" y="0"/>
                </a:moveTo>
                <a:lnTo>
                  <a:pt x="18150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1780519" y="3421379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30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1423904" y="3421379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1068811" y="3421379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0712195" y="3421379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0357104" y="3421379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688580" y="3421379"/>
            <a:ext cx="2527300" cy="0"/>
          </a:xfrm>
          <a:custGeom>
            <a:avLst/>
            <a:gdLst/>
            <a:ahLst/>
            <a:cxnLst/>
            <a:rect l="l" t="t" r="r" b="b"/>
            <a:pathLst>
              <a:path w="2527300">
                <a:moveTo>
                  <a:pt x="0" y="0"/>
                </a:moveTo>
                <a:lnTo>
                  <a:pt x="2526792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1780519" y="2990088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0" y="0"/>
                </a:moveTo>
                <a:lnTo>
                  <a:pt x="178307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1423904" y="2990088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1068811" y="2990088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0712195" y="2990088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688580" y="2990088"/>
            <a:ext cx="2882265" cy="0"/>
          </a:xfrm>
          <a:custGeom>
            <a:avLst/>
            <a:gdLst/>
            <a:ahLst/>
            <a:cxnLst/>
            <a:rect l="l" t="t" r="r" b="b"/>
            <a:pathLst>
              <a:path w="2882265">
                <a:moveTo>
                  <a:pt x="0" y="0"/>
                </a:moveTo>
                <a:lnTo>
                  <a:pt x="2881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1423904" y="2560320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4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1068811" y="2560320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0712195" y="2560320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488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688580" y="2560320"/>
            <a:ext cx="2882265" cy="0"/>
          </a:xfrm>
          <a:custGeom>
            <a:avLst/>
            <a:gdLst/>
            <a:ahLst/>
            <a:cxnLst/>
            <a:rect l="l" t="t" r="r" b="b"/>
            <a:pathLst>
              <a:path w="2882265">
                <a:moveTo>
                  <a:pt x="0" y="0"/>
                </a:moveTo>
                <a:lnTo>
                  <a:pt x="288188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688580" y="2130551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24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8435340" y="4969764"/>
            <a:ext cx="143510" cy="172720"/>
          </a:xfrm>
          <a:custGeom>
            <a:avLst/>
            <a:gdLst/>
            <a:ahLst/>
            <a:cxnLst/>
            <a:rect l="l" t="t" r="r" b="b"/>
            <a:pathLst>
              <a:path w="143509" h="172720">
                <a:moveTo>
                  <a:pt x="143255" y="0"/>
                </a:moveTo>
                <a:lnTo>
                  <a:pt x="0" y="0"/>
                </a:lnTo>
                <a:lnTo>
                  <a:pt x="0" y="172212"/>
                </a:lnTo>
                <a:lnTo>
                  <a:pt x="143255" y="172212"/>
                </a:lnTo>
                <a:lnTo>
                  <a:pt x="143255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8791956" y="4811267"/>
            <a:ext cx="142240" cy="330835"/>
          </a:xfrm>
          <a:custGeom>
            <a:avLst/>
            <a:gdLst/>
            <a:ahLst/>
            <a:cxnLst/>
            <a:rect l="l" t="t" r="r" b="b"/>
            <a:pathLst>
              <a:path w="142240" h="330835">
                <a:moveTo>
                  <a:pt x="141732" y="0"/>
                </a:moveTo>
                <a:lnTo>
                  <a:pt x="0" y="0"/>
                </a:lnTo>
                <a:lnTo>
                  <a:pt x="0" y="330707"/>
                </a:lnTo>
                <a:lnTo>
                  <a:pt x="141732" y="330707"/>
                </a:lnTo>
                <a:lnTo>
                  <a:pt x="141732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147047" y="4811267"/>
            <a:ext cx="143510" cy="330835"/>
          </a:xfrm>
          <a:custGeom>
            <a:avLst/>
            <a:gdLst/>
            <a:ahLst/>
            <a:cxnLst/>
            <a:rect l="l" t="t" r="r" b="b"/>
            <a:pathLst>
              <a:path w="143509" h="330835">
                <a:moveTo>
                  <a:pt x="143255" y="0"/>
                </a:moveTo>
                <a:lnTo>
                  <a:pt x="0" y="0"/>
                </a:lnTo>
                <a:lnTo>
                  <a:pt x="0" y="330707"/>
                </a:lnTo>
                <a:lnTo>
                  <a:pt x="143255" y="330707"/>
                </a:lnTo>
                <a:lnTo>
                  <a:pt x="143255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503664" y="3703320"/>
            <a:ext cx="142240" cy="1438910"/>
          </a:xfrm>
          <a:custGeom>
            <a:avLst/>
            <a:gdLst/>
            <a:ahLst/>
            <a:cxnLst/>
            <a:rect l="l" t="t" r="r" b="b"/>
            <a:pathLst>
              <a:path w="142240" h="1438910">
                <a:moveTo>
                  <a:pt x="141731" y="0"/>
                </a:moveTo>
                <a:lnTo>
                  <a:pt x="0" y="0"/>
                </a:lnTo>
                <a:lnTo>
                  <a:pt x="0" y="1438655"/>
                </a:lnTo>
                <a:lnTo>
                  <a:pt x="141731" y="1438655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858756" y="3643884"/>
            <a:ext cx="143510" cy="1498600"/>
          </a:xfrm>
          <a:custGeom>
            <a:avLst/>
            <a:gdLst/>
            <a:ahLst/>
            <a:cxnLst/>
            <a:rect l="l" t="t" r="r" b="b"/>
            <a:pathLst>
              <a:path w="143509" h="1498600">
                <a:moveTo>
                  <a:pt x="143255" y="0"/>
                </a:moveTo>
                <a:lnTo>
                  <a:pt x="0" y="0"/>
                </a:lnTo>
                <a:lnTo>
                  <a:pt x="0" y="1498092"/>
                </a:lnTo>
                <a:lnTo>
                  <a:pt x="143255" y="1498092"/>
                </a:lnTo>
                <a:lnTo>
                  <a:pt x="143255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0215371" y="3368040"/>
            <a:ext cx="142240" cy="1774189"/>
          </a:xfrm>
          <a:custGeom>
            <a:avLst/>
            <a:gdLst/>
            <a:ahLst/>
            <a:cxnLst/>
            <a:rect l="l" t="t" r="r" b="b"/>
            <a:pathLst>
              <a:path w="142240" h="1774189">
                <a:moveTo>
                  <a:pt x="141731" y="0"/>
                </a:moveTo>
                <a:lnTo>
                  <a:pt x="0" y="0"/>
                </a:lnTo>
                <a:lnTo>
                  <a:pt x="0" y="1773936"/>
                </a:lnTo>
                <a:lnTo>
                  <a:pt x="141731" y="1773936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570464" y="2485644"/>
            <a:ext cx="142240" cy="2656840"/>
          </a:xfrm>
          <a:custGeom>
            <a:avLst/>
            <a:gdLst/>
            <a:ahLst/>
            <a:cxnLst/>
            <a:rect l="l" t="t" r="r" b="b"/>
            <a:pathLst>
              <a:path w="142240" h="2656840">
                <a:moveTo>
                  <a:pt x="141731" y="0"/>
                </a:moveTo>
                <a:lnTo>
                  <a:pt x="0" y="0"/>
                </a:lnTo>
                <a:lnTo>
                  <a:pt x="0" y="2656331"/>
                </a:lnTo>
                <a:lnTo>
                  <a:pt x="141731" y="2656331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927080" y="2485644"/>
            <a:ext cx="142240" cy="2656840"/>
          </a:xfrm>
          <a:custGeom>
            <a:avLst/>
            <a:gdLst/>
            <a:ahLst/>
            <a:cxnLst/>
            <a:rect l="l" t="t" r="r" b="b"/>
            <a:pathLst>
              <a:path w="142240" h="2656840">
                <a:moveTo>
                  <a:pt x="141731" y="0"/>
                </a:moveTo>
                <a:lnTo>
                  <a:pt x="0" y="0"/>
                </a:lnTo>
                <a:lnTo>
                  <a:pt x="0" y="2656331"/>
                </a:lnTo>
                <a:lnTo>
                  <a:pt x="141731" y="2656331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1282171" y="2485644"/>
            <a:ext cx="142240" cy="2656840"/>
          </a:xfrm>
          <a:custGeom>
            <a:avLst/>
            <a:gdLst/>
            <a:ahLst/>
            <a:cxnLst/>
            <a:rect l="l" t="t" r="r" b="b"/>
            <a:pathLst>
              <a:path w="142240" h="2656840">
                <a:moveTo>
                  <a:pt x="141731" y="0"/>
                </a:moveTo>
                <a:lnTo>
                  <a:pt x="0" y="0"/>
                </a:lnTo>
                <a:lnTo>
                  <a:pt x="0" y="2656331"/>
                </a:lnTo>
                <a:lnTo>
                  <a:pt x="141731" y="2656331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1638788" y="2644139"/>
            <a:ext cx="142240" cy="2498090"/>
          </a:xfrm>
          <a:custGeom>
            <a:avLst/>
            <a:gdLst/>
            <a:ahLst/>
            <a:cxnLst/>
            <a:rect l="l" t="t" r="r" b="b"/>
            <a:pathLst>
              <a:path w="142240" h="2498090">
                <a:moveTo>
                  <a:pt x="141731" y="0"/>
                </a:moveTo>
                <a:lnTo>
                  <a:pt x="0" y="0"/>
                </a:lnTo>
                <a:lnTo>
                  <a:pt x="0" y="2497836"/>
                </a:lnTo>
                <a:lnTo>
                  <a:pt x="141731" y="2497836"/>
                </a:lnTo>
                <a:lnTo>
                  <a:pt x="14173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290304" y="4959096"/>
            <a:ext cx="142240" cy="182880"/>
          </a:xfrm>
          <a:custGeom>
            <a:avLst/>
            <a:gdLst/>
            <a:ahLst/>
            <a:cxnLst/>
            <a:rect l="l" t="t" r="r" b="b"/>
            <a:pathLst>
              <a:path w="142240" h="182879">
                <a:moveTo>
                  <a:pt x="141731" y="0"/>
                </a:moveTo>
                <a:lnTo>
                  <a:pt x="0" y="0"/>
                </a:lnTo>
                <a:lnTo>
                  <a:pt x="0" y="182879"/>
                </a:lnTo>
                <a:lnTo>
                  <a:pt x="141731" y="182879"/>
                </a:lnTo>
                <a:lnTo>
                  <a:pt x="141731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645395" y="4744211"/>
            <a:ext cx="142240" cy="398145"/>
          </a:xfrm>
          <a:custGeom>
            <a:avLst/>
            <a:gdLst/>
            <a:ahLst/>
            <a:cxnLst/>
            <a:rect l="l" t="t" r="r" b="b"/>
            <a:pathLst>
              <a:path w="142240" h="398145">
                <a:moveTo>
                  <a:pt x="141731" y="0"/>
                </a:moveTo>
                <a:lnTo>
                  <a:pt x="0" y="0"/>
                </a:lnTo>
                <a:lnTo>
                  <a:pt x="0" y="397763"/>
                </a:lnTo>
                <a:lnTo>
                  <a:pt x="141731" y="397763"/>
                </a:lnTo>
                <a:lnTo>
                  <a:pt x="141731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0002011" y="4575047"/>
            <a:ext cx="142240" cy="567055"/>
          </a:xfrm>
          <a:custGeom>
            <a:avLst/>
            <a:gdLst/>
            <a:ahLst/>
            <a:cxnLst/>
            <a:rect l="l" t="t" r="r" b="b"/>
            <a:pathLst>
              <a:path w="142240" h="567054">
                <a:moveTo>
                  <a:pt x="141732" y="0"/>
                </a:moveTo>
                <a:lnTo>
                  <a:pt x="0" y="0"/>
                </a:lnTo>
                <a:lnTo>
                  <a:pt x="0" y="566927"/>
                </a:lnTo>
                <a:lnTo>
                  <a:pt x="141732" y="566927"/>
                </a:lnTo>
                <a:lnTo>
                  <a:pt x="141732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0357104" y="4518659"/>
            <a:ext cx="142240" cy="623570"/>
          </a:xfrm>
          <a:custGeom>
            <a:avLst/>
            <a:gdLst/>
            <a:ahLst/>
            <a:cxnLst/>
            <a:rect l="l" t="t" r="r" b="b"/>
            <a:pathLst>
              <a:path w="142240" h="623570">
                <a:moveTo>
                  <a:pt x="141731" y="0"/>
                </a:moveTo>
                <a:lnTo>
                  <a:pt x="0" y="0"/>
                </a:lnTo>
                <a:lnTo>
                  <a:pt x="0" y="623315"/>
                </a:lnTo>
                <a:lnTo>
                  <a:pt x="141731" y="623315"/>
                </a:lnTo>
                <a:lnTo>
                  <a:pt x="141731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0712195" y="4518659"/>
            <a:ext cx="143510" cy="623570"/>
          </a:xfrm>
          <a:custGeom>
            <a:avLst/>
            <a:gdLst/>
            <a:ahLst/>
            <a:cxnLst/>
            <a:rect l="l" t="t" r="r" b="b"/>
            <a:pathLst>
              <a:path w="143509" h="623570">
                <a:moveTo>
                  <a:pt x="143255" y="0"/>
                </a:moveTo>
                <a:lnTo>
                  <a:pt x="0" y="0"/>
                </a:lnTo>
                <a:lnTo>
                  <a:pt x="0" y="623315"/>
                </a:lnTo>
                <a:lnTo>
                  <a:pt x="143255" y="623315"/>
                </a:lnTo>
                <a:lnTo>
                  <a:pt x="14325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1068811" y="4518659"/>
            <a:ext cx="142240" cy="623570"/>
          </a:xfrm>
          <a:custGeom>
            <a:avLst/>
            <a:gdLst/>
            <a:ahLst/>
            <a:cxnLst/>
            <a:rect l="l" t="t" r="r" b="b"/>
            <a:pathLst>
              <a:path w="142240" h="623570">
                <a:moveTo>
                  <a:pt x="141732" y="0"/>
                </a:moveTo>
                <a:lnTo>
                  <a:pt x="0" y="0"/>
                </a:lnTo>
                <a:lnTo>
                  <a:pt x="0" y="623315"/>
                </a:lnTo>
                <a:lnTo>
                  <a:pt x="141732" y="623315"/>
                </a:lnTo>
                <a:lnTo>
                  <a:pt x="141732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1423904" y="4518659"/>
            <a:ext cx="143510" cy="623570"/>
          </a:xfrm>
          <a:custGeom>
            <a:avLst/>
            <a:gdLst/>
            <a:ahLst/>
            <a:cxnLst/>
            <a:rect l="l" t="t" r="r" b="b"/>
            <a:pathLst>
              <a:path w="143509" h="623570">
                <a:moveTo>
                  <a:pt x="143255" y="0"/>
                </a:moveTo>
                <a:lnTo>
                  <a:pt x="0" y="0"/>
                </a:lnTo>
                <a:lnTo>
                  <a:pt x="0" y="623315"/>
                </a:lnTo>
                <a:lnTo>
                  <a:pt x="143255" y="623315"/>
                </a:lnTo>
                <a:lnTo>
                  <a:pt x="143255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1780519" y="4518659"/>
            <a:ext cx="142240" cy="623570"/>
          </a:xfrm>
          <a:custGeom>
            <a:avLst/>
            <a:gdLst/>
            <a:ahLst/>
            <a:cxnLst/>
            <a:rect l="l" t="t" r="r" b="b"/>
            <a:pathLst>
              <a:path w="142240" h="623570">
                <a:moveTo>
                  <a:pt x="141731" y="0"/>
                </a:moveTo>
                <a:lnTo>
                  <a:pt x="0" y="0"/>
                </a:lnTo>
                <a:lnTo>
                  <a:pt x="0" y="623315"/>
                </a:lnTo>
                <a:lnTo>
                  <a:pt x="141731" y="623315"/>
                </a:lnTo>
                <a:lnTo>
                  <a:pt x="141731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688580" y="5141976"/>
            <a:ext cx="4270375" cy="0"/>
          </a:xfrm>
          <a:custGeom>
            <a:avLst/>
            <a:gdLst/>
            <a:ahLst/>
            <a:cxnLst/>
            <a:rect l="l" t="t" r="r" b="b"/>
            <a:pathLst>
              <a:path w="4270375">
                <a:moveTo>
                  <a:pt x="0" y="0"/>
                </a:moveTo>
                <a:lnTo>
                  <a:pt x="427024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6784085" y="1998726"/>
            <a:ext cx="737235" cy="3251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1,400,000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1,200,000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1,000,000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07950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800,000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07950" algn="ctr">
              <a:lnSpc>
                <a:spcPct val="100000"/>
              </a:lnSpc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600,000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04139" algn="ctr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40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>
              <a:latin typeface="Times New Roman"/>
              <a:cs typeface="Times New Roman"/>
            </a:endParaRPr>
          </a:p>
          <a:p>
            <a:pPr marL="107950" algn="ctr">
              <a:lnSpc>
                <a:spcPct val="100000"/>
              </a:lnSpc>
              <a:spcBef>
                <a:spcPts val="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200,000</a:t>
            </a:r>
            <a:endParaRPr sz="1400">
              <a:latin typeface="Segoe UI Semilight"/>
              <a:cs typeface="Segoe UI Semi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7601204" y="5337568"/>
            <a:ext cx="292100" cy="307340"/>
          </a:xfrm>
          <a:custGeom>
            <a:avLst/>
            <a:gdLst/>
            <a:ahLst/>
            <a:cxnLst/>
            <a:rect l="l" t="t" r="r" b="b"/>
            <a:pathLst>
              <a:path w="292100" h="307339">
                <a:moveTo>
                  <a:pt x="62738" y="191769"/>
                </a:moveTo>
                <a:lnTo>
                  <a:pt x="40004" y="191769"/>
                </a:lnTo>
                <a:lnTo>
                  <a:pt x="42925" y="193039"/>
                </a:lnTo>
                <a:lnTo>
                  <a:pt x="49022" y="195579"/>
                </a:lnTo>
                <a:lnTo>
                  <a:pt x="51816" y="196849"/>
                </a:lnTo>
                <a:lnTo>
                  <a:pt x="54610" y="199389"/>
                </a:lnTo>
                <a:lnTo>
                  <a:pt x="57530" y="203199"/>
                </a:lnTo>
                <a:lnTo>
                  <a:pt x="59817" y="205739"/>
                </a:lnTo>
                <a:lnTo>
                  <a:pt x="61468" y="209549"/>
                </a:lnTo>
                <a:lnTo>
                  <a:pt x="62992" y="212089"/>
                </a:lnTo>
                <a:lnTo>
                  <a:pt x="64135" y="215899"/>
                </a:lnTo>
                <a:lnTo>
                  <a:pt x="64770" y="219709"/>
                </a:lnTo>
                <a:lnTo>
                  <a:pt x="65277" y="222249"/>
                </a:lnTo>
                <a:lnTo>
                  <a:pt x="65404" y="228599"/>
                </a:lnTo>
                <a:lnTo>
                  <a:pt x="65150" y="231139"/>
                </a:lnTo>
                <a:lnTo>
                  <a:pt x="64897" y="234949"/>
                </a:lnTo>
                <a:lnTo>
                  <a:pt x="64389" y="240029"/>
                </a:lnTo>
                <a:lnTo>
                  <a:pt x="62484" y="252729"/>
                </a:lnTo>
                <a:lnTo>
                  <a:pt x="61595" y="259079"/>
                </a:lnTo>
                <a:lnTo>
                  <a:pt x="60960" y="264159"/>
                </a:lnTo>
                <a:lnTo>
                  <a:pt x="60451" y="270509"/>
                </a:lnTo>
                <a:lnTo>
                  <a:pt x="60451" y="275589"/>
                </a:lnTo>
                <a:lnTo>
                  <a:pt x="61468" y="284479"/>
                </a:lnTo>
                <a:lnTo>
                  <a:pt x="62738" y="288289"/>
                </a:lnTo>
                <a:lnTo>
                  <a:pt x="64770" y="292099"/>
                </a:lnTo>
                <a:lnTo>
                  <a:pt x="66675" y="295909"/>
                </a:lnTo>
                <a:lnTo>
                  <a:pt x="69723" y="299719"/>
                </a:lnTo>
                <a:lnTo>
                  <a:pt x="73660" y="303529"/>
                </a:lnTo>
                <a:lnTo>
                  <a:pt x="77850" y="307339"/>
                </a:lnTo>
                <a:lnTo>
                  <a:pt x="93165" y="292099"/>
                </a:lnTo>
                <a:lnTo>
                  <a:pt x="78359" y="292099"/>
                </a:lnTo>
                <a:lnTo>
                  <a:pt x="77850" y="290829"/>
                </a:lnTo>
                <a:lnTo>
                  <a:pt x="77216" y="290829"/>
                </a:lnTo>
                <a:lnTo>
                  <a:pt x="76707" y="289559"/>
                </a:lnTo>
                <a:lnTo>
                  <a:pt x="76326" y="289559"/>
                </a:lnTo>
                <a:lnTo>
                  <a:pt x="75946" y="288289"/>
                </a:lnTo>
                <a:lnTo>
                  <a:pt x="74041" y="285749"/>
                </a:lnTo>
                <a:lnTo>
                  <a:pt x="72644" y="283209"/>
                </a:lnTo>
                <a:lnTo>
                  <a:pt x="71754" y="280669"/>
                </a:lnTo>
                <a:lnTo>
                  <a:pt x="70739" y="278129"/>
                </a:lnTo>
                <a:lnTo>
                  <a:pt x="70357" y="275589"/>
                </a:lnTo>
                <a:lnTo>
                  <a:pt x="70103" y="267969"/>
                </a:lnTo>
                <a:lnTo>
                  <a:pt x="70357" y="264159"/>
                </a:lnTo>
                <a:lnTo>
                  <a:pt x="72263" y="250189"/>
                </a:lnTo>
                <a:lnTo>
                  <a:pt x="74168" y="238759"/>
                </a:lnTo>
                <a:lnTo>
                  <a:pt x="74802" y="233679"/>
                </a:lnTo>
                <a:lnTo>
                  <a:pt x="75056" y="228599"/>
                </a:lnTo>
                <a:lnTo>
                  <a:pt x="75342" y="224789"/>
                </a:lnTo>
                <a:lnTo>
                  <a:pt x="75353" y="222249"/>
                </a:lnTo>
                <a:lnTo>
                  <a:pt x="65531" y="194309"/>
                </a:lnTo>
                <a:lnTo>
                  <a:pt x="62738" y="191769"/>
                </a:lnTo>
                <a:close/>
              </a:path>
              <a:path w="292100" h="307339">
                <a:moveTo>
                  <a:pt x="123063" y="248919"/>
                </a:moveTo>
                <a:lnTo>
                  <a:pt x="79121" y="292099"/>
                </a:lnTo>
                <a:lnTo>
                  <a:pt x="93165" y="292099"/>
                </a:lnTo>
                <a:lnTo>
                  <a:pt x="130175" y="255269"/>
                </a:lnTo>
                <a:lnTo>
                  <a:pt x="123063" y="248919"/>
                </a:lnTo>
                <a:close/>
              </a:path>
              <a:path w="292100" h="307339">
                <a:moveTo>
                  <a:pt x="44196" y="180339"/>
                </a:moveTo>
                <a:lnTo>
                  <a:pt x="36829" y="180339"/>
                </a:lnTo>
                <a:lnTo>
                  <a:pt x="25780" y="184149"/>
                </a:lnTo>
                <a:lnTo>
                  <a:pt x="22225" y="185419"/>
                </a:lnTo>
                <a:lnTo>
                  <a:pt x="18923" y="187959"/>
                </a:lnTo>
                <a:lnTo>
                  <a:pt x="18034" y="189229"/>
                </a:lnTo>
                <a:lnTo>
                  <a:pt x="17272" y="189229"/>
                </a:lnTo>
                <a:lnTo>
                  <a:pt x="16510" y="190499"/>
                </a:lnTo>
                <a:lnTo>
                  <a:pt x="15748" y="190499"/>
                </a:lnTo>
                <a:lnTo>
                  <a:pt x="14986" y="191769"/>
                </a:lnTo>
                <a:lnTo>
                  <a:pt x="0" y="223519"/>
                </a:lnTo>
                <a:lnTo>
                  <a:pt x="8763" y="232409"/>
                </a:lnTo>
                <a:lnTo>
                  <a:pt x="8763" y="226059"/>
                </a:lnTo>
                <a:lnTo>
                  <a:pt x="9778" y="219709"/>
                </a:lnTo>
                <a:lnTo>
                  <a:pt x="11556" y="214629"/>
                </a:lnTo>
                <a:lnTo>
                  <a:pt x="13207" y="208279"/>
                </a:lnTo>
                <a:lnTo>
                  <a:pt x="16128" y="204469"/>
                </a:lnTo>
                <a:lnTo>
                  <a:pt x="22605" y="196849"/>
                </a:lnTo>
                <a:lnTo>
                  <a:pt x="28194" y="194309"/>
                </a:lnTo>
                <a:lnTo>
                  <a:pt x="34036" y="191769"/>
                </a:lnTo>
                <a:lnTo>
                  <a:pt x="62738" y="191769"/>
                </a:lnTo>
                <a:lnTo>
                  <a:pt x="58547" y="187959"/>
                </a:lnTo>
                <a:lnTo>
                  <a:pt x="55118" y="185419"/>
                </a:lnTo>
                <a:lnTo>
                  <a:pt x="51562" y="182879"/>
                </a:lnTo>
                <a:lnTo>
                  <a:pt x="44196" y="180339"/>
                </a:lnTo>
                <a:close/>
              </a:path>
              <a:path w="292100" h="307339">
                <a:moveTo>
                  <a:pt x="113109" y="115569"/>
                </a:moveTo>
                <a:lnTo>
                  <a:pt x="96287" y="115569"/>
                </a:lnTo>
                <a:lnTo>
                  <a:pt x="81788" y="124459"/>
                </a:lnTo>
                <a:lnTo>
                  <a:pt x="75979" y="132079"/>
                </a:lnTo>
                <a:lnTo>
                  <a:pt x="72469" y="139699"/>
                </a:lnTo>
                <a:lnTo>
                  <a:pt x="71268" y="148589"/>
                </a:lnTo>
                <a:lnTo>
                  <a:pt x="72390" y="157479"/>
                </a:lnTo>
                <a:lnTo>
                  <a:pt x="100456" y="200659"/>
                </a:lnTo>
                <a:lnTo>
                  <a:pt x="105816" y="205739"/>
                </a:lnTo>
                <a:lnTo>
                  <a:pt x="111045" y="210819"/>
                </a:lnTo>
                <a:lnTo>
                  <a:pt x="116155" y="214629"/>
                </a:lnTo>
                <a:lnTo>
                  <a:pt x="121157" y="217169"/>
                </a:lnTo>
                <a:lnTo>
                  <a:pt x="127889" y="222249"/>
                </a:lnTo>
                <a:lnTo>
                  <a:pt x="134239" y="224789"/>
                </a:lnTo>
                <a:lnTo>
                  <a:pt x="146176" y="227329"/>
                </a:lnTo>
                <a:lnTo>
                  <a:pt x="151765" y="227329"/>
                </a:lnTo>
                <a:lnTo>
                  <a:pt x="162178" y="224789"/>
                </a:lnTo>
                <a:lnTo>
                  <a:pt x="167004" y="222249"/>
                </a:lnTo>
                <a:lnTo>
                  <a:pt x="171196" y="217169"/>
                </a:lnTo>
                <a:lnTo>
                  <a:pt x="172677" y="215899"/>
                </a:lnTo>
                <a:lnTo>
                  <a:pt x="147974" y="215899"/>
                </a:lnTo>
                <a:lnTo>
                  <a:pt x="140970" y="214629"/>
                </a:lnTo>
                <a:lnTo>
                  <a:pt x="98901" y="182879"/>
                </a:lnTo>
                <a:lnTo>
                  <a:pt x="81710" y="149859"/>
                </a:lnTo>
                <a:lnTo>
                  <a:pt x="82057" y="143509"/>
                </a:lnTo>
                <a:lnTo>
                  <a:pt x="84238" y="137159"/>
                </a:lnTo>
                <a:lnTo>
                  <a:pt x="88265" y="132079"/>
                </a:lnTo>
                <a:lnTo>
                  <a:pt x="98980" y="125729"/>
                </a:lnTo>
                <a:lnTo>
                  <a:pt x="133669" y="125729"/>
                </a:lnTo>
                <a:lnTo>
                  <a:pt x="132240" y="124459"/>
                </a:lnTo>
                <a:lnTo>
                  <a:pt x="113109" y="115569"/>
                </a:lnTo>
                <a:close/>
              </a:path>
              <a:path w="292100" h="307339">
                <a:moveTo>
                  <a:pt x="133669" y="125729"/>
                </a:moveTo>
                <a:lnTo>
                  <a:pt x="98980" y="125729"/>
                </a:lnTo>
                <a:lnTo>
                  <a:pt x="112268" y="126999"/>
                </a:lnTo>
                <a:lnTo>
                  <a:pt x="128127" y="135889"/>
                </a:lnTo>
                <a:lnTo>
                  <a:pt x="146557" y="152399"/>
                </a:lnTo>
                <a:lnTo>
                  <a:pt x="152780" y="158749"/>
                </a:lnTo>
                <a:lnTo>
                  <a:pt x="157861" y="163829"/>
                </a:lnTo>
                <a:lnTo>
                  <a:pt x="161671" y="170179"/>
                </a:lnTo>
                <a:lnTo>
                  <a:pt x="165607" y="175259"/>
                </a:lnTo>
                <a:lnTo>
                  <a:pt x="168401" y="180339"/>
                </a:lnTo>
                <a:lnTo>
                  <a:pt x="169925" y="185419"/>
                </a:lnTo>
                <a:lnTo>
                  <a:pt x="171576" y="190499"/>
                </a:lnTo>
                <a:lnTo>
                  <a:pt x="171957" y="194309"/>
                </a:lnTo>
                <a:lnTo>
                  <a:pt x="154336" y="215899"/>
                </a:lnTo>
                <a:lnTo>
                  <a:pt x="172677" y="215899"/>
                </a:lnTo>
                <a:lnTo>
                  <a:pt x="175641" y="213359"/>
                </a:lnTo>
                <a:lnTo>
                  <a:pt x="178689" y="208279"/>
                </a:lnTo>
                <a:lnTo>
                  <a:pt x="180213" y="201929"/>
                </a:lnTo>
                <a:lnTo>
                  <a:pt x="181737" y="196849"/>
                </a:lnTo>
                <a:lnTo>
                  <a:pt x="181864" y="190499"/>
                </a:lnTo>
                <a:lnTo>
                  <a:pt x="180340" y="184149"/>
                </a:lnTo>
                <a:lnTo>
                  <a:pt x="178943" y="177799"/>
                </a:lnTo>
                <a:lnTo>
                  <a:pt x="176022" y="171449"/>
                </a:lnTo>
                <a:lnTo>
                  <a:pt x="171576" y="165099"/>
                </a:lnTo>
                <a:lnTo>
                  <a:pt x="167957" y="160019"/>
                </a:lnTo>
                <a:lnTo>
                  <a:pt x="163766" y="153669"/>
                </a:lnTo>
                <a:lnTo>
                  <a:pt x="159003" y="148589"/>
                </a:lnTo>
                <a:lnTo>
                  <a:pt x="153670" y="143509"/>
                </a:lnTo>
                <a:lnTo>
                  <a:pt x="133669" y="125729"/>
                </a:lnTo>
                <a:close/>
              </a:path>
              <a:path w="292100" h="307339">
                <a:moveTo>
                  <a:pt x="167031" y="76199"/>
                </a:moveTo>
                <a:lnTo>
                  <a:pt x="151384" y="76199"/>
                </a:lnTo>
                <a:lnTo>
                  <a:pt x="230377" y="154939"/>
                </a:lnTo>
                <a:lnTo>
                  <a:pt x="238251" y="147319"/>
                </a:lnTo>
                <a:lnTo>
                  <a:pt x="167031" y="76199"/>
                </a:lnTo>
                <a:close/>
              </a:path>
              <a:path w="292100" h="307339">
                <a:moveTo>
                  <a:pt x="273018" y="36829"/>
                </a:moveTo>
                <a:lnTo>
                  <a:pt x="257682" y="36829"/>
                </a:lnTo>
                <a:lnTo>
                  <a:pt x="266565" y="45719"/>
                </a:lnTo>
                <a:lnTo>
                  <a:pt x="273399" y="55879"/>
                </a:lnTo>
                <a:lnTo>
                  <a:pt x="278185" y="64769"/>
                </a:lnTo>
                <a:lnTo>
                  <a:pt x="280924" y="73659"/>
                </a:lnTo>
                <a:lnTo>
                  <a:pt x="281541" y="82549"/>
                </a:lnTo>
                <a:lnTo>
                  <a:pt x="280146" y="90169"/>
                </a:lnTo>
                <a:lnTo>
                  <a:pt x="253238" y="114299"/>
                </a:lnTo>
                <a:lnTo>
                  <a:pt x="261239" y="121919"/>
                </a:lnTo>
                <a:lnTo>
                  <a:pt x="267335" y="119379"/>
                </a:lnTo>
                <a:lnTo>
                  <a:pt x="272923" y="115569"/>
                </a:lnTo>
                <a:lnTo>
                  <a:pt x="278002" y="110489"/>
                </a:lnTo>
                <a:lnTo>
                  <a:pt x="283591" y="105409"/>
                </a:lnTo>
                <a:lnTo>
                  <a:pt x="287527" y="99059"/>
                </a:lnTo>
                <a:lnTo>
                  <a:pt x="289687" y="92709"/>
                </a:lnTo>
                <a:lnTo>
                  <a:pt x="291719" y="86359"/>
                </a:lnTo>
                <a:lnTo>
                  <a:pt x="292100" y="78739"/>
                </a:lnTo>
                <a:lnTo>
                  <a:pt x="289305" y="63499"/>
                </a:lnTo>
                <a:lnTo>
                  <a:pt x="286257" y="55879"/>
                </a:lnTo>
                <a:lnTo>
                  <a:pt x="281431" y="48259"/>
                </a:lnTo>
                <a:lnTo>
                  <a:pt x="277522" y="43179"/>
                </a:lnTo>
                <a:lnTo>
                  <a:pt x="273018" y="36829"/>
                </a:lnTo>
                <a:close/>
              </a:path>
              <a:path w="292100" h="307339">
                <a:moveTo>
                  <a:pt x="147954" y="57149"/>
                </a:moveTo>
                <a:lnTo>
                  <a:pt x="145669" y="59689"/>
                </a:lnTo>
                <a:lnTo>
                  <a:pt x="145161" y="67309"/>
                </a:lnTo>
                <a:lnTo>
                  <a:pt x="144018" y="74929"/>
                </a:lnTo>
                <a:lnTo>
                  <a:pt x="142367" y="81279"/>
                </a:lnTo>
                <a:lnTo>
                  <a:pt x="140589" y="88899"/>
                </a:lnTo>
                <a:lnTo>
                  <a:pt x="138175" y="95249"/>
                </a:lnTo>
                <a:lnTo>
                  <a:pt x="134874" y="101599"/>
                </a:lnTo>
                <a:lnTo>
                  <a:pt x="141859" y="109219"/>
                </a:lnTo>
                <a:lnTo>
                  <a:pt x="144018" y="104139"/>
                </a:lnTo>
                <a:lnTo>
                  <a:pt x="147066" y="96519"/>
                </a:lnTo>
                <a:lnTo>
                  <a:pt x="147954" y="93979"/>
                </a:lnTo>
                <a:lnTo>
                  <a:pt x="148844" y="90169"/>
                </a:lnTo>
                <a:lnTo>
                  <a:pt x="150749" y="82549"/>
                </a:lnTo>
                <a:lnTo>
                  <a:pt x="151256" y="78739"/>
                </a:lnTo>
                <a:lnTo>
                  <a:pt x="151384" y="76199"/>
                </a:lnTo>
                <a:lnTo>
                  <a:pt x="167031" y="76199"/>
                </a:lnTo>
                <a:lnTo>
                  <a:pt x="147954" y="57149"/>
                </a:lnTo>
                <a:close/>
              </a:path>
              <a:path w="292100" h="307339">
                <a:moveTo>
                  <a:pt x="219455" y="0"/>
                </a:moveTo>
                <a:lnTo>
                  <a:pt x="184530" y="29209"/>
                </a:lnTo>
                <a:lnTo>
                  <a:pt x="183642" y="34289"/>
                </a:lnTo>
                <a:lnTo>
                  <a:pt x="183896" y="43179"/>
                </a:lnTo>
                <a:lnTo>
                  <a:pt x="185039" y="48259"/>
                </a:lnTo>
                <a:lnTo>
                  <a:pt x="187325" y="53339"/>
                </a:lnTo>
                <a:lnTo>
                  <a:pt x="189484" y="58419"/>
                </a:lnTo>
                <a:lnTo>
                  <a:pt x="219201" y="80009"/>
                </a:lnTo>
                <a:lnTo>
                  <a:pt x="232918" y="80009"/>
                </a:lnTo>
                <a:lnTo>
                  <a:pt x="237363" y="77469"/>
                </a:lnTo>
                <a:lnTo>
                  <a:pt x="241807" y="76199"/>
                </a:lnTo>
                <a:lnTo>
                  <a:pt x="245872" y="73659"/>
                </a:lnTo>
                <a:lnTo>
                  <a:pt x="249554" y="69849"/>
                </a:lnTo>
                <a:lnTo>
                  <a:pt x="250563" y="68579"/>
                </a:lnTo>
                <a:lnTo>
                  <a:pt x="221488" y="68579"/>
                </a:lnTo>
                <a:lnTo>
                  <a:pt x="210820" y="64769"/>
                </a:lnTo>
                <a:lnTo>
                  <a:pt x="207391" y="62229"/>
                </a:lnTo>
                <a:lnTo>
                  <a:pt x="203962" y="58419"/>
                </a:lnTo>
                <a:lnTo>
                  <a:pt x="200914" y="55879"/>
                </a:lnTo>
                <a:lnTo>
                  <a:pt x="198627" y="52069"/>
                </a:lnTo>
                <a:lnTo>
                  <a:pt x="195325" y="44449"/>
                </a:lnTo>
                <a:lnTo>
                  <a:pt x="194310" y="41909"/>
                </a:lnTo>
                <a:lnTo>
                  <a:pt x="194225" y="39369"/>
                </a:lnTo>
                <a:lnTo>
                  <a:pt x="194098" y="36829"/>
                </a:lnTo>
                <a:lnTo>
                  <a:pt x="193928" y="34289"/>
                </a:lnTo>
                <a:lnTo>
                  <a:pt x="194437" y="30479"/>
                </a:lnTo>
                <a:lnTo>
                  <a:pt x="195579" y="27939"/>
                </a:lnTo>
                <a:lnTo>
                  <a:pt x="196723" y="24129"/>
                </a:lnTo>
                <a:lnTo>
                  <a:pt x="198754" y="21589"/>
                </a:lnTo>
                <a:lnTo>
                  <a:pt x="204089" y="16509"/>
                </a:lnTo>
                <a:lnTo>
                  <a:pt x="207137" y="13969"/>
                </a:lnTo>
                <a:lnTo>
                  <a:pt x="210693" y="12699"/>
                </a:lnTo>
                <a:lnTo>
                  <a:pt x="214122" y="11429"/>
                </a:lnTo>
                <a:lnTo>
                  <a:pt x="247099" y="11429"/>
                </a:lnTo>
                <a:lnTo>
                  <a:pt x="236727" y="5079"/>
                </a:lnTo>
                <a:lnTo>
                  <a:pt x="230759" y="2539"/>
                </a:lnTo>
                <a:lnTo>
                  <a:pt x="219455" y="0"/>
                </a:lnTo>
                <a:close/>
              </a:path>
              <a:path w="292100" h="307339">
                <a:moveTo>
                  <a:pt x="247099" y="11429"/>
                </a:moveTo>
                <a:lnTo>
                  <a:pt x="217804" y="11429"/>
                </a:lnTo>
                <a:lnTo>
                  <a:pt x="225298" y="12699"/>
                </a:lnTo>
                <a:lnTo>
                  <a:pt x="229107" y="13969"/>
                </a:lnTo>
                <a:lnTo>
                  <a:pt x="233045" y="15239"/>
                </a:lnTo>
                <a:lnTo>
                  <a:pt x="240665" y="20319"/>
                </a:lnTo>
                <a:lnTo>
                  <a:pt x="244221" y="24129"/>
                </a:lnTo>
                <a:lnTo>
                  <a:pt x="246761" y="26669"/>
                </a:lnTo>
                <a:lnTo>
                  <a:pt x="248666" y="29209"/>
                </a:lnTo>
                <a:lnTo>
                  <a:pt x="251205" y="35559"/>
                </a:lnTo>
                <a:lnTo>
                  <a:pt x="251841" y="39369"/>
                </a:lnTo>
                <a:lnTo>
                  <a:pt x="251841" y="45719"/>
                </a:lnTo>
                <a:lnTo>
                  <a:pt x="251205" y="49529"/>
                </a:lnTo>
                <a:lnTo>
                  <a:pt x="249936" y="52069"/>
                </a:lnTo>
                <a:lnTo>
                  <a:pt x="248666" y="55879"/>
                </a:lnTo>
                <a:lnTo>
                  <a:pt x="246888" y="58419"/>
                </a:lnTo>
                <a:lnTo>
                  <a:pt x="241553" y="63499"/>
                </a:lnTo>
                <a:lnTo>
                  <a:pt x="238505" y="66039"/>
                </a:lnTo>
                <a:lnTo>
                  <a:pt x="235076" y="67309"/>
                </a:lnTo>
                <a:lnTo>
                  <a:pt x="231775" y="68579"/>
                </a:lnTo>
                <a:lnTo>
                  <a:pt x="250563" y="68579"/>
                </a:lnTo>
                <a:lnTo>
                  <a:pt x="255607" y="62229"/>
                </a:lnTo>
                <a:lnTo>
                  <a:pt x="258921" y="54609"/>
                </a:lnTo>
                <a:lnTo>
                  <a:pt x="259520" y="45719"/>
                </a:lnTo>
                <a:lnTo>
                  <a:pt x="257428" y="36829"/>
                </a:lnTo>
                <a:lnTo>
                  <a:pt x="273018" y="36829"/>
                </a:lnTo>
                <a:lnTo>
                  <a:pt x="267894" y="30479"/>
                </a:lnTo>
                <a:lnTo>
                  <a:pt x="262127" y="24129"/>
                </a:lnTo>
                <a:lnTo>
                  <a:pt x="255524" y="17779"/>
                </a:lnTo>
                <a:lnTo>
                  <a:pt x="249174" y="12699"/>
                </a:lnTo>
                <a:lnTo>
                  <a:pt x="247099" y="1142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937881" y="5340134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59" h="323850">
                <a:moveTo>
                  <a:pt x="62814" y="208280"/>
                </a:moveTo>
                <a:lnTo>
                  <a:pt x="40004" y="208280"/>
                </a:lnTo>
                <a:lnTo>
                  <a:pt x="43052" y="209550"/>
                </a:lnTo>
                <a:lnTo>
                  <a:pt x="45974" y="210819"/>
                </a:lnTo>
                <a:lnTo>
                  <a:pt x="49022" y="212090"/>
                </a:lnTo>
                <a:lnTo>
                  <a:pt x="51943" y="213359"/>
                </a:lnTo>
                <a:lnTo>
                  <a:pt x="54737" y="215900"/>
                </a:lnTo>
                <a:lnTo>
                  <a:pt x="57658" y="219709"/>
                </a:lnTo>
                <a:lnTo>
                  <a:pt x="59817" y="222250"/>
                </a:lnTo>
                <a:lnTo>
                  <a:pt x="63119" y="228600"/>
                </a:lnTo>
                <a:lnTo>
                  <a:pt x="64135" y="232409"/>
                </a:lnTo>
                <a:lnTo>
                  <a:pt x="65404" y="238759"/>
                </a:lnTo>
                <a:lnTo>
                  <a:pt x="65447" y="245109"/>
                </a:lnTo>
                <a:lnTo>
                  <a:pt x="65024" y="251459"/>
                </a:lnTo>
                <a:lnTo>
                  <a:pt x="64516" y="256540"/>
                </a:lnTo>
                <a:lnTo>
                  <a:pt x="63753" y="261619"/>
                </a:lnTo>
                <a:lnTo>
                  <a:pt x="62484" y="269240"/>
                </a:lnTo>
                <a:lnTo>
                  <a:pt x="61595" y="275590"/>
                </a:lnTo>
                <a:lnTo>
                  <a:pt x="60451" y="287019"/>
                </a:lnTo>
                <a:lnTo>
                  <a:pt x="60451" y="292100"/>
                </a:lnTo>
                <a:lnTo>
                  <a:pt x="60960" y="295909"/>
                </a:lnTo>
                <a:lnTo>
                  <a:pt x="61595" y="300990"/>
                </a:lnTo>
                <a:lnTo>
                  <a:pt x="77850" y="323850"/>
                </a:lnTo>
                <a:lnTo>
                  <a:pt x="93165" y="308609"/>
                </a:lnTo>
                <a:lnTo>
                  <a:pt x="79121" y="308609"/>
                </a:lnTo>
                <a:lnTo>
                  <a:pt x="77850" y="307340"/>
                </a:lnTo>
                <a:lnTo>
                  <a:pt x="76835" y="306069"/>
                </a:lnTo>
                <a:lnTo>
                  <a:pt x="76326" y="306069"/>
                </a:lnTo>
                <a:lnTo>
                  <a:pt x="75946" y="304800"/>
                </a:lnTo>
                <a:lnTo>
                  <a:pt x="70103" y="284480"/>
                </a:lnTo>
                <a:lnTo>
                  <a:pt x="70358" y="280669"/>
                </a:lnTo>
                <a:lnTo>
                  <a:pt x="70993" y="276859"/>
                </a:lnTo>
                <a:lnTo>
                  <a:pt x="71500" y="271780"/>
                </a:lnTo>
                <a:lnTo>
                  <a:pt x="72263" y="266700"/>
                </a:lnTo>
                <a:lnTo>
                  <a:pt x="74168" y="255269"/>
                </a:lnTo>
                <a:lnTo>
                  <a:pt x="74802" y="250190"/>
                </a:lnTo>
                <a:lnTo>
                  <a:pt x="75184" y="245109"/>
                </a:lnTo>
                <a:lnTo>
                  <a:pt x="75311" y="242569"/>
                </a:lnTo>
                <a:lnTo>
                  <a:pt x="75311" y="236219"/>
                </a:lnTo>
                <a:lnTo>
                  <a:pt x="65659" y="210819"/>
                </a:lnTo>
                <a:lnTo>
                  <a:pt x="62814" y="208280"/>
                </a:lnTo>
                <a:close/>
              </a:path>
              <a:path w="314959" h="323850">
                <a:moveTo>
                  <a:pt x="123063" y="265430"/>
                </a:moveTo>
                <a:lnTo>
                  <a:pt x="79121" y="308609"/>
                </a:lnTo>
                <a:lnTo>
                  <a:pt x="93165" y="308609"/>
                </a:lnTo>
                <a:lnTo>
                  <a:pt x="130175" y="271780"/>
                </a:lnTo>
                <a:lnTo>
                  <a:pt x="123063" y="265430"/>
                </a:lnTo>
                <a:close/>
              </a:path>
              <a:path w="314959" h="323850">
                <a:moveTo>
                  <a:pt x="44323" y="196850"/>
                </a:moveTo>
                <a:lnTo>
                  <a:pt x="36957" y="196850"/>
                </a:lnTo>
                <a:lnTo>
                  <a:pt x="33274" y="198119"/>
                </a:lnTo>
                <a:lnTo>
                  <a:pt x="29464" y="199390"/>
                </a:lnTo>
                <a:lnTo>
                  <a:pt x="25780" y="200659"/>
                </a:lnTo>
                <a:lnTo>
                  <a:pt x="22351" y="201930"/>
                </a:lnTo>
                <a:lnTo>
                  <a:pt x="18923" y="204469"/>
                </a:lnTo>
                <a:lnTo>
                  <a:pt x="18161" y="205740"/>
                </a:lnTo>
                <a:lnTo>
                  <a:pt x="17272" y="205740"/>
                </a:lnTo>
                <a:lnTo>
                  <a:pt x="16510" y="207009"/>
                </a:lnTo>
                <a:lnTo>
                  <a:pt x="15748" y="207009"/>
                </a:lnTo>
                <a:lnTo>
                  <a:pt x="15113" y="208280"/>
                </a:lnTo>
                <a:lnTo>
                  <a:pt x="9651" y="213359"/>
                </a:lnTo>
                <a:lnTo>
                  <a:pt x="6223" y="218440"/>
                </a:lnTo>
                <a:lnTo>
                  <a:pt x="4064" y="223519"/>
                </a:lnTo>
                <a:lnTo>
                  <a:pt x="1777" y="228600"/>
                </a:lnTo>
                <a:lnTo>
                  <a:pt x="508" y="233680"/>
                </a:lnTo>
                <a:lnTo>
                  <a:pt x="0" y="240030"/>
                </a:lnTo>
                <a:lnTo>
                  <a:pt x="8763" y="248919"/>
                </a:lnTo>
                <a:lnTo>
                  <a:pt x="8890" y="242569"/>
                </a:lnTo>
                <a:lnTo>
                  <a:pt x="9778" y="236219"/>
                </a:lnTo>
                <a:lnTo>
                  <a:pt x="28321" y="210819"/>
                </a:lnTo>
                <a:lnTo>
                  <a:pt x="31115" y="209550"/>
                </a:lnTo>
                <a:lnTo>
                  <a:pt x="34036" y="208280"/>
                </a:lnTo>
                <a:lnTo>
                  <a:pt x="62814" y="208280"/>
                </a:lnTo>
                <a:lnTo>
                  <a:pt x="58547" y="204469"/>
                </a:lnTo>
                <a:lnTo>
                  <a:pt x="55118" y="201930"/>
                </a:lnTo>
                <a:lnTo>
                  <a:pt x="51562" y="200659"/>
                </a:lnTo>
                <a:lnTo>
                  <a:pt x="48005" y="198119"/>
                </a:lnTo>
                <a:lnTo>
                  <a:pt x="44323" y="196850"/>
                </a:lnTo>
                <a:close/>
              </a:path>
              <a:path w="314959" h="323850">
                <a:moveTo>
                  <a:pt x="113141" y="132080"/>
                </a:moveTo>
                <a:lnTo>
                  <a:pt x="96343" y="132080"/>
                </a:lnTo>
                <a:lnTo>
                  <a:pt x="81915" y="140969"/>
                </a:lnTo>
                <a:lnTo>
                  <a:pt x="76106" y="148590"/>
                </a:lnTo>
                <a:lnTo>
                  <a:pt x="72596" y="156209"/>
                </a:lnTo>
                <a:lnTo>
                  <a:pt x="71395" y="165100"/>
                </a:lnTo>
                <a:lnTo>
                  <a:pt x="72517" y="173990"/>
                </a:lnTo>
                <a:lnTo>
                  <a:pt x="100584" y="217169"/>
                </a:lnTo>
                <a:lnTo>
                  <a:pt x="105872" y="222250"/>
                </a:lnTo>
                <a:lnTo>
                  <a:pt x="111077" y="227330"/>
                </a:lnTo>
                <a:lnTo>
                  <a:pt x="121285" y="234950"/>
                </a:lnTo>
                <a:lnTo>
                  <a:pt x="127889" y="238759"/>
                </a:lnTo>
                <a:lnTo>
                  <a:pt x="134239" y="241300"/>
                </a:lnTo>
                <a:lnTo>
                  <a:pt x="146303" y="243840"/>
                </a:lnTo>
                <a:lnTo>
                  <a:pt x="151892" y="243840"/>
                </a:lnTo>
                <a:lnTo>
                  <a:pt x="162305" y="241300"/>
                </a:lnTo>
                <a:lnTo>
                  <a:pt x="167004" y="238759"/>
                </a:lnTo>
                <a:lnTo>
                  <a:pt x="171196" y="233680"/>
                </a:lnTo>
                <a:lnTo>
                  <a:pt x="172720" y="232409"/>
                </a:lnTo>
                <a:lnTo>
                  <a:pt x="148048" y="232409"/>
                </a:lnTo>
                <a:lnTo>
                  <a:pt x="141097" y="231140"/>
                </a:lnTo>
                <a:lnTo>
                  <a:pt x="99028" y="199390"/>
                </a:lnTo>
                <a:lnTo>
                  <a:pt x="81782" y="166369"/>
                </a:lnTo>
                <a:lnTo>
                  <a:pt x="82121" y="160019"/>
                </a:lnTo>
                <a:lnTo>
                  <a:pt x="84294" y="153669"/>
                </a:lnTo>
                <a:lnTo>
                  <a:pt x="88265" y="148590"/>
                </a:lnTo>
                <a:lnTo>
                  <a:pt x="99052" y="142240"/>
                </a:lnTo>
                <a:lnTo>
                  <a:pt x="133729" y="142240"/>
                </a:lnTo>
                <a:lnTo>
                  <a:pt x="132296" y="140969"/>
                </a:lnTo>
                <a:lnTo>
                  <a:pt x="113141" y="132080"/>
                </a:lnTo>
                <a:close/>
              </a:path>
              <a:path w="314959" h="323850">
                <a:moveTo>
                  <a:pt x="133729" y="142240"/>
                </a:moveTo>
                <a:lnTo>
                  <a:pt x="99052" y="142240"/>
                </a:lnTo>
                <a:lnTo>
                  <a:pt x="112363" y="143509"/>
                </a:lnTo>
                <a:lnTo>
                  <a:pt x="128198" y="152400"/>
                </a:lnTo>
                <a:lnTo>
                  <a:pt x="146558" y="168909"/>
                </a:lnTo>
                <a:lnTo>
                  <a:pt x="152780" y="175259"/>
                </a:lnTo>
                <a:lnTo>
                  <a:pt x="157861" y="180340"/>
                </a:lnTo>
                <a:lnTo>
                  <a:pt x="171958" y="212090"/>
                </a:lnTo>
                <a:lnTo>
                  <a:pt x="170434" y="219709"/>
                </a:lnTo>
                <a:lnTo>
                  <a:pt x="168528" y="223519"/>
                </a:lnTo>
                <a:lnTo>
                  <a:pt x="165353" y="226059"/>
                </a:lnTo>
                <a:lnTo>
                  <a:pt x="160188" y="229869"/>
                </a:lnTo>
                <a:lnTo>
                  <a:pt x="154416" y="232409"/>
                </a:lnTo>
                <a:lnTo>
                  <a:pt x="172720" y="232409"/>
                </a:lnTo>
                <a:lnTo>
                  <a:pt x="175768" y="229869"/>
                </a:lnTo>
                <a:lnTo>
                  <a:pt x="178816" y="224790"/>
                </a:lnTo>
                <a:lnTo>
                  <a:pt x="180340" y="218440"/>
                </a:lnTo>
                <a:lnTo>
                  <a:pt x="181864" y="213359"/>
                </a:lnTo>
                <a:lnTo>
                  <a:pt x="181864" y="207009"/>
                </a:lnTo>
                <a:lnTo>
                  <a:pt x="180467" y="200659"/>
                </a:lnTo>
                <a:lnTo>
                  <a:pt x="178943" y="194309"/>
                </a:lnTo>
                <a:lnTo>
                  <a:pt x="176022" y="187959"/>
                </a:lnTo>
                <a:lnTo>
                  <a:pt x="171576" y="181609"/>
                </a:lnTo>
                <a:lnTo>
                  <a:pt x="167959" y="176530"/>
                </a:lnTo>
                <a:lnTo>
                  <a:pt x="163782" y="170180"/>
                </a:lnTo>
                <a:lnTo>
                  <a:pt x="159057" y="165100"/>
                </a:lnTo>
                <a:lnTo>
                  <a:pt x="153797" y="160019"/>
                </a:lnTo>
                <a:lnTo>
                  <a:pt x="133729" y="142240"/>
                </a:lnTo>
                <a:close/>
              </a:path>
              <a:path w="314959" h="323850">
                <a:moveTo>
                  <a:pt x="195664" y="76200"/>
                </a:moveTo>
                <a:lnTo>
                  <a:pt x="175514" y="76200"/>
                </a:lnTo>
                <a:lnTo>
                  <a:pt x="181610" y="78740"/>
                </a:lnTo>
                <a:lnTo>
                  <a:pt x="187198" y="83819"/>
                </a:lnTo>
                <a:lnTo>
                  <a:pt x="190119" y="86359"/>
                </a:lnTo>
                <a:lnTo>
                  <a:pt x="192404" y="90169"/>
                </a:lnTo>
                <a:lnTo>
                  <a:pt x="194055" y="92709"/>
                </a:lnTo>
                <a:lnTo>
                  <a:pt x="195579" y="96519"/>
                </a:lnTo>
                <a:lnTo>
                  <a:pt x="196723" y="99059"/>
                </a:lnTo>
                <a:lnTo>
                  <a:pt x="197358" y="102869"/>
                </a:lnTo>
                <a:lnTo>
                  <a:pt x="197866" y="106680"/>
                </a:lnTo>
                <a:lnTo>
                  <a:pt x="197993" y="113030"/>
                </a:lnTo>
                <a:lnTo>
                  <a:pt x="197866" y="115569"/>
                </a:lnTo>
                <a:lnTo>
                  <a:pt x="196976" y="124459"/>
                </a:lnTo>
                <a:lnTo>
                  <a:pt x="196215" y="129540"/>
                </a:lnTo>
                <a:lnTo>
                  <a:pt x="195072" y="135890"/>
                </a:lnTo>
                <a:lnTo>
                  <a:pt x="194183" y="142240"/>
                </a:lnTo>
                <a:lnTo>
                  <a:pt x="193167" y="152400"/>
                </a:lnTo>
                <a:lnTo>
                  <a:pt x="193040" y="158750"/>
                </a:lnTo>
                <a:lnTo>
                  <a:pt x="194055" y="167640"/>
                </a:lnTo>
                <a:lnTo>
                  <a:pt x="195325" y="172719"/>
                </a:lnTo>
                <a:lnTo>
                  <a:pt x="197358" y="176530"/>
                </a:lnTo>
                <a:lnTo>
                  <a:pt x="199263" y="180340"/>
                </a:lnTo>
                <a:lnTo>
                  <a:pt x="202311" y="184150"/>
                </a:lnTo>
                <a:lnTo>
                  <a:pt x="206248" y="187959"/>
                </a:lnTo>
                <a:lnTo>
                  <a:pt x="210439" y="191769"/>
                </a:lnTo>
                <a:lnTo>
                  <a:pt x="225753" y="176530"/>
                </a:lnTo>
                <a:lnTo>
                  <a:pt x="211709" y="176530"/>
                </a:lnTo>
                <a:lnTo>
                  <a:pt x="210947" y="175259"/>
                </a:lnTo>
                <a:lnTo>
                  <a:pt x="209423" y="173990"/>
                </a:lnTo>
                <a:lnTo>
                  <a:pt x="208915" y="172719"/>
                </a:lnTo>
                <a:lnTo>
                  <a:pt x="208534" y="172719"/>
                </a:lnTo>
                <a:lnTo>
                  <a:pt x="202692" y="152400"/>
                </a:lnTo>
                <a:lnTo>
                  <a:pt x="202946" y="148590"/>
                </a:lnTo>
                <a:lnTo>
                  <a:pt x="203453" y="143509"/>
                </a:lnTo>
                <a:lnTo>
                  <a:pt x="204089" y="139700"/>
                </a:lnTo>
                <a:lnTo>
                  <a:pt x="204850" y="134619"/>
                </a:lnTo>
                <a:lnTo>
                  <a:pt x="206755" y="123190"/>
                </a:lnTo>
                <a:lnTo>
                  <a:pt x="207391" y="118109"/>
                </a:lnTo>
                <a:lnTo>
                  <a:pt x="207645" y="113030"/>
                </a:lnTo>
                <a:lnTo>
                  <a:pt x="207930" y="109219"/>
                </a:lnTo>
                <a:lnTo>
                  <a:pt x="198120" y="78740"/>
                </a:lnTo>
                <a:lnTo>
                  <a:pt x="195664" y="76200"/>
                </a:lnTo>
                <a:close/>
              </a:path>
              <a:path w="314959" h="323850">
                <a:moveTo>
                  <a:pt x="255650" y="132080"/>
                </a:moveTo>
                <a:lnTo>
                  <a:pt x="211709" y="176530"/>
                </a:lnTo>
                <a:lnTo>
                  <a:pt x="225753" y="176530"/>
                </a:lnTo>
                <a:lnTo>
                  <a:pt x="262763" y="139700"/>
                </a:lnTo>
                <a:lnTo>
                  <a:pt x="255650" y="132080"/>
                </a:lnTo>
                <a:close/>
              </a:path>
              <a:path w="314959" h="323850">
                <a:moveTo>
                  <a:pt x="176784" y="64769"/>
                </a:moveTo>
                <a:lnTo>
                  <a:pt x="165735" y="64769"/>
                </a:lnTo>
                <a:lnTo>
                  <a:pt x="158369" y="67309"/>
                </a:lnTo>
                <a:lnTo>
                  <a:pt x="154813" y="69850"/>
                </a:lnTo>
                <a:lnTo>
                  <a:pt x="151511" y="72390"/>
                </a:lnTo>
                <a:lnTo>
                  <a:pt x="150622" y="72390"/>
                </a:lnTo>
                <a:lnTo>
                  <a:pt x="149860" y="73659"/>
                </a:lnTo>
                <a:lnTo>
                  <a:pt x="147574" y="74930"/>
                </a:lnTo>
                <a:lnTo>
                  <a:pt x="142240" y="80009"/>
                </a:lnTo>
                <a:lnTo>
                  <a:pt x="132588" y="106680"/>
                </a:lnTo>
                <a:lnTo>
                  <a:pt x="141350" y="115569"/>
                </a:lnTo>
                <a:lnTo>
                  <a:pt x="141350" y="109219"/>
                </a:lnTo>
                <a:lnTo>
                  <a:pt x="142367" y="104140"/>
                </a:lnTo>
                <a:lnTo>
                  <a:pt x="157988" y="80009"/>
                </a:lnTo>
                <a:lnTo>
                  <a:pt x="160782" y="77469"/>
                </a:lnTo>
                <a:lnTo>
                  <a:pt x="163702" y="76200"/>
                </a:lnTo>
                <a:lnTo>
                  <a:pt x="195664" y="76200"/>
                </a:lnTo>
                <a:lnTo>
                  <a:pt x="194437" y="74930"/>
                </a:lnTo>
                <a:lnTo>
                  <a:pt x="191135" y="71119"/>
                </a:lnTo>
                <a:lnTo>
                  <a:pt x="187705" y="68580"/>
                </a:lnTo>
                <a:lnTo>
                  <a:pt x="184150" y="67309"/>
                </a:lnTo>
                <a:lnTo>
                  <a:pt x="176784" y="64769"/>
                </a:lnTo>
                <a:close/>
              </a:path>
              <a:path w="314959" h="323850">
                <a:moveTo>
                  <a:pt x="245713" y="0"/>
                </a:moveTo>
                <a:lnTo>
                  <a:pt x="228929" y="0"/>
                </a:lnTo>
                <a:lnTo>
                  <a:pt x="214502" y="8890"/>
                </a:lnTo>
                <a:lnTo>
                  <a:pt x="208621" y="15240"/>
                </a:lnTo>
                <a:lnTo>
                  <a:pt x="205073" y="24130"/>
                </a:lnTo>
                <a:lnTo>
                  <a:pt x="203858" y="33019"/>
                </a:lnTo>
                <a:lnTo>
                  <a:pt x="204977" y="41909"/>
                </a:lnTo>
                <a:lnTo>
                  <a:pt x="233045" y="85090"/>
                </a:lnTo>
                <a:lnTo>
                  <a:pt x="243649" y="93980"/>
                </a:lnTo>
                <a:lnTo>
                  <a:pt x="248796" y="97790"/>
                </a:lnTo>
                <a:lnTo>
                  <a:pt x="253873" y="101600"/>
                </a:lnTo>
                <a:lnTo>
                  <a:pt x="260476" y="105409"/>
                </a:lnTo>
                <a:lnTo>
                  <a:pt x="266826" y="109219"/>
                </a:lnTo>
                <a:lnTo>
                  <a:pt x="278765" y="111759"/>
                </a:lnTo>
                <a:lnTo>
                  <a:pt x="284352" y="111759"/>
                </a:lnTo>
                <a:lnTo>
                  <a:pt x="294767" y="109219"/>
                </a:lnTo>
                <a:lnTo>
                  <a:pt x="299593" y="105409"/>
                </a:lnTo>
                <a:lnTo>
                  <a:pt x="303784" y="101600"/>
                </a:lnTo>
                <a:lnTo>
                  <a:pt x="304895" y="100330"/>
                </a:lnTo>
                <a:lnTo>
                  <a:pt x="280562" y="100330"/>
                </a:lnTo>
                <a:lnTo>
                  <a:pt x="273558" y="99059"/>
                </a:lnTo>
                <a:lnTo>
                  <a:pt x="266078" y="95250"/>
                </a:lnTo>
                <a:lnTo>
                  <a:pt x="258111" y="91440"/>
                </a:lnTo>
                <a:lnTo>
                  <a:pt x="249644" y="83819"/>
                </a:lnTo>
                <a:lnTo>
                  <a:pt x="219126" y="48259"/>
                </a:lnTo>
                <a:lnTo>
                  <a:pt x="214298" y="33019"/>
                </a:lnTo>
                <a:lnTo>
                  <a:pt x="214645" y="26669"/>
                </a:lnTo>
                <a:lnTo>
                  <a:pt x="216826" y="21590"/>
                </a:lnTo>
                <a:lnTo>
                  <a:pt x="220852" y="15240"/>
                </a:lnTo>
                <a:lnTo>
                  <a:pt x="231640" y="10159"/>
                </a:lnTo>
                <a:lnTo>
                  <a:pt x="266361" y="10159"/>
                </a:lnTo>
                <a:lnTo>
                  <a:pt x="264830" y="8890"/>
                </a:lnTo>
                <a:lnTo>
                  <a:pt x="245713" y="0"/>
                </a:lnTo>
                <a:close/>
              </a:path>
              <a:path w="314959" h="323850">
                <a:moveTo>
                  <a:pt x="266361" y="10159"/>
                </a:moveTo>
                <a:lnTo>
                  <a:pt x="231640" y="10159"/>
                </a:lnTo>
                <a:lnTo>
                  <a:pt x="244951" y="11430"/>
                </a:lnTo>
                <a:lnTo>
                  <a:pt x="260786" y="20319"/>
                </a:lnTo>
                <a:lnTo>
                  <a:pt x="290449" y="48259"/>
                </a:lnTo>
                <a:lnTo>
                  <a:pt x="302514" y="69850"/>
                </a:lnTo>
                <a:lnTo>
                  <a:pt x="304165" y="74930"/>
                </a:lnTo>
                <a:lnTo>
                  <a:pt x="286924" y="100330"/>
                </a:lnTo>
                <a:lnTo>
                  <a:pt x="304895" y="100330"/>
                </a:lnTo>
                <a:lnTo>
                  <a:pt x="308228" y="96519"/>
                </a:lnTo>
                <a:lnTo>
                  <a:pt x="311276" y="91440"/>
                </a:lnTo>
                <a:lnTo>
                  <a:pt x="312800" y="86359"/>
                </a:lnTo>
                <a:lnTo>
                  <a:pt x="314451" y="81280"/>
                </a:lnTo>
                <a:lnTo>
                  <a:pt x="314451" y="74930"/>
                </a:lnTo>
                <a:lnTo>
                  <a:pt x="312927" y="68580"/>
                </a:lnTo>
                <a:lnTo>
                  <a:pt x="311530" y="62230"/>
                </a:lnTo>
                <a:lnTo>
                  <a:pt x="291592" y="33019"/>
                </a:lnTo>
                <a:lnTo>
                  <a:pt x="286258" y="26669"/>
                </a:lnTo>
                <a:lnTo>
                  <a:pt x="266361" y="1015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312784" y="5328678"/>
            <a:ext cx="304165" cy="316230"/>
          </a:xfrm>
          <a:custGeom>
            <a:avLst/>
            <a:gdLst/>
            <a:ahLst/>
            <a:cxnLst/>
            <a:rect l="l" t="t" r="r" b="b"/>
            <a:pathLst>
              <a:path w="304165" h="316229">
                <a:moveTo>
                  <a:pt x="44323" y="189229"/>
                </a:moveTo>
                <a:lnTo>
                  <a:pt x="36957" y="189229"/>
                </a:lnTo>
                <a:lnTo>
                  <a:pt x="33147" y="190499"/>
                </a:lnTo>
                <a:lnTo>
                  <a:pt x="25781" y="193039"/>
                </a:lnTo>
                <a:lnTo>
                  <a:pt x="22351" y="194309"/>
                </a:lnTo>
                <a:lnTo>
                  <a:pt x="18923" y="196849"/>
                </a:lnTo>
                <a:lnTo>
                  <a:pt x="18161" y="198119"/>
                </a:lnTo>
                <a:lnTo>
                  <a:pt x="17272" y="198119"/>
                </a:lnTo>
                <a:lnTo>
                  <a:pt x="16510" y="199389"/>
                </a:lnTo>
                <a:lnTo>
                  <a:pt x="15748" y="199389"/>
                </a:lnTo>
                <a:lnTo>
                  <a:pt x="14986" y="200659"/>
                </a:lnTo>
                <a:lnTo>
                  <a:pt x="40005" y="200659"/>
                </a:lnTo>
                <a:lnTo>
                  <a:pt x="43053" y="201929"/>
                </a:lnTo>
                <a:lnTo>
                  <a:pt x="45974" y="203199"/>
                </a:lnTo>
                <a:lnTo>
                  <a:pt x="49022" y="204469"/>
                </a:lnTo>
                <a:lnTo>
                  <a:pt x="51943" y="205739"/>
                </a:lnTo>
                <a:lnTo>
                  <a:pt x="54737" y="208279"/>
                </a:lnTo>
                <a:lnTo>
                  <a:pt x="57658" y="212089"/>
                </a:lnTo>
                <a:lnTo>
                  <a:pt x="59817" y="214629"/>
                </a:lnTo>
                <a:lnTo>
                  <a:pt x="63119" y="220979"/>
                </a:lnTo>
                <a:lnTo>
                  <a:pt x="64135" y="224789"/>
                </a:lnTo>
                <a:lnTo>
                  <a:pt x="65405" y="231139"/>
                </a:lnTo>
                <a:lnTo>
                  <a:pt x="65447" y="237489"/>
                </a:lnTo>
                <a:lnTo>
                  <a:pt x="65024" y="243839"/>
                </a:lnTo>
                <a:lnTo>
                  <a:pt x="64516" y="248919"/>
                </a:lnTo>
                <a:lnTo>
                  <a:pt x="63626" y="253999"/>
                </a:lnTo>
                <a:lnTo>
                  <a:pt x="62484" y="261619"/>
                </a:lnTo>
                <a:lnTo>
                  <a:pt x="61595" y="267969"/>
                </a:lnTo>
                <a:lnTo>
                  <a:pt x="60451" y="279399"/>
                </a:lnTo>
                <a:lnTo>
                  <a:pt x="60451" y="284479"/>
                </a:lnTo>
                <a:lnTo>
                  <a:pt x="60960" y="288289"/>
                </a:lnTo>
                <a:lnTo>
                  <a:pt x="61595" y="293369"/>
                </a:lnTo>
                <a:lnTo>
                  <a:pt x="77850" y="316229"/>
                </a:lnTo>
                <a:lnTo>
                  <a:pt x="93165" y="300989"/>
                </a:lnTo>
                <a:lnTo>
                  <a:pt x="79121" y="300989"/>
                </a:lnTo>
                <a:lnTo>
                  <a:pt x="77850" y="299719"/>
                </a:lnTo>
                <a:lnTo>
                  <a:pt x="76835" y="298449"/>
                </a:lnTo>
                <a:lnTo>
                  <a:pt x="76326" y="298449"/>
                </a:lnTo>
                <a:lnTo>
                  <a:pt x="75946" y="297179"/>
                </a:lnTo>
                <a:lnTo>
                  <a:pt x="70104" y="276859"/>
                </a:lnTo>
                <a:lnTo>
                  <a:pt x="70358" y="273049"/>
                </a:lnTo>
                <a:lnTo>
                  <a:pt x="70993" y="269239"/>
                </a:lnTo>
                <a:lnTo>
                  <a:pt x="71500" y="264159"/>
                </a:lnTo>
                <a:lnTo>
                  <a:pt x="72263" y="259079"/>
                </a:lnTo>
                <a:lnTo>
                  <a:pt x="74168" y="247649"/>
                </a:lnTo>
                <a:lnTo>
                  <a:pt x="74803" y="242569"/>
                </a:lnTo>
                <a:lnTo>
                  <a:pt x="75184" y="237489"/>
                </a:lnTo>
                <a:lnTo>
                  <a:pt x="75311" y="234949"/>
                </a:lnTo>
                <a:lnTo>
                  <a:pt x="75311" y="228599"/>
                </a:lnTo>
                <a:lnTo>
                  <a:pt x="55118" y="194309"/>
                </a:lnTo>
                <a:lnTo>
                  <a:pt x="48006" y="190499"/>
                </a:lnTo>
                <a:lnTo>
                  <a:pt x="44323" y="189229"/>
                </a:lnTo>
                <a:close/>
              </a:path>
              <a:path w="304165" h="316229">
                <a:moveTo>
                  <a:pt x="123063" y="257809"/>
                </a:moveTo>
                <a:lnTo>
                  <a:pt x="79121" y="300989"/>
                </a:lnTo>
                <a:lnTo>
                  <a:pt x="93165" y="300989"/>
                </a:lnTo>
                <a:lnTo>
                  <a:pt x="130175" y="264159"/>
                </a:lnTo>
                <a:lnTo>
                  <a:pt x="123063" y="257809"/>
                </a:lnTo>
                <a:close/>
              </a:path>
              <a:path w="304165" h="316229">
                <a:moveTo>
                  <a:pt x="34036" y="200659"/>
                </a:moveTo>
                <a:lnTo>
                  <a:pt x="14350" y="200659"/>
                </a:lnTo>
                <a:lnTo>
                  <a:pt x="9651" y="205739"/>
                </a:lnTo>
                <a:lnTo>
                  <a:pt x="6223" y="210819"/>
                </a:lnTo>
                <a:lnTo>
                  <a:pt x="4064" y="215899"/>
                </a:lnTo>
                <a:lnTo>
                  <a:pt x="1778" y="220979"/>
                </a:lnTo>
                <a:lnTo>
                  <a:pt x="508" y="226059"/>
                </a:lnTo>
                <a:lnTo>
                  <a:pt x="0" y="232409"/>
                </a:lnTo>
                <a:lnTo>
                  <a:pt x="8763" y="241299"/>
                </a:lnTo>
                <a:lnTo>
                  <a:pt x="8890" y="234949"/>
                </a:lnTo>
                <a:lnTo>
                  <a:pt x="9779" y="228599"/>
                </a:lnTo>
                <a:lnTo>
                  <a:pt x="11557" y="223519"/>
                </a:lnTo>
                <a:lnTo>
                  <a:pt x="13335" y="217169"/>
                </a:lnTo>
                <a:lnTo>
                  <a:pt x="16129" y="213359"/>
                </a:lnTo>
                <a:lnTo>
                  <a:pt x="20066" y="208279"/>
                </a:lnTo>
                <a:lnTo>
                  <a:pt x="22733" y="205739"/>
                </a:lnTo>
                <a:lnTo>
                  <a:pt x="25400" y="204469"/>
                </a:lnTo>
                <a:lnTo>
                  <a:pt x="28321" y="203199"/>
                </a:lnTo>
                <a:lnTo>
                  <a:pt x="31115" y="201929"/>
                </a:lnTo>
                <a:lnTo>
                  <a:pt x="34036" y="200659"/>
                </a:lnTo>
                <a:close/>
              </a:path>
              <a:path w="304165" h="316229">
                <a:moveTo>
                  <a:pt x="113141" y="124459"/>
                </a:moveTo>
                <a:lnTo>
                  <a:pt x="96343" y="124459"/>
                </a:lnTo>
                <a:lnTo>
                  <a:pt x="81915" y="133349"/>
                </a:lnTo>
                <a:lnTo>
                  <a:pt x="76053" y="140969"/>
                </a:lnTo>
                <a:lnTo>
                  <a:pt x="72548" y="148589"/>
                </a:lnTo>
                <a:lnTo>
                  <a:pt x="71377" y="157479"/>
                </a:lnTo>
                <a:lnTo>
                  <a:pt x="72517" y="166369"/>
                </a:lnTo>
                <a:lnTo>
                  <a:pt x="100584" y="209549"/>
                </a:lnTo>
                <a:lnTo>
                  <a:pt x="105872" y="214629"/>
                </a:lnTo>
                <a:lnTo>
                  <a:pt x="111077" y="219709"/>
                </a:lnTo>
                <a:lnTo>
                  <a:pt x="116210" y="223519"/>
                </a:lnTo>
                <a:lnTo>
                  <a:pt x="121285" y="226059"/>
                </a:lnTo>
                <a:lnTo>
                  <a:pt x="127889" y="231139"/>
                </a:lnTo>
                <a:lnTo>
                  <a:pt x="134239" y="233679"/>
                </a:lnTo>
                <a:lnTo>
                  <a:pt x="146304" y="236219"/>
                </a:lnTo>
                <a:lnTo>
                  <a:pt x="151892" y="236219"/>
                </a:lnTo>
                <a:lnTo>
                  <a:pt x="162306" y="233679"/>
                </a:lnTo>
                <a:lnTo>
                  <a:pt x="167005" y="231139"/>
                </a:lnTo>
                <a:lnTo>
                  <a:pt x="171196" y="226059"/>
                </a:lnTo>
                <a:lnTo>
                  <a:pt x="172720" y="224789"/>
                </a:lnTo>
                <a:lnTo>
                  <a:pt x="148048" y="224789"/>
                </a:lnTo>
                <a:lnTo>
                  <a:pt x="141097" y="223519"/>
                </a:lnTo>
                <a:lnTo>
                  <a:pt x="99026" y="191769"/>
                </a:lnTo>
                <a:lnTo>
                  <a:pt x="81728" y="158749"/>
                </a:lnTo>
                <a:lnTo>
                  <a:pt x="82105" y="152399"/>
                </a:lnTo>
                <a:lnTo>
                  <a:pt x="84292" y="146049"/>
                </a:lnTo>
                <a:lnTo>
                  <a:pt x="88265" y="140969"/>
                </a:lnTo>
                <a:lnTo>
                  <a:pt x="99052" y="134619"/>
                </a:lnTo>
                <a:lnTo>
                  <a:pt x="133729" y="134619"/>
                </a:lnTo>
                <a:lnTo>
                  <a:pt x="132296" y="133349"/>
                </a:lnTo>
                <a:lnTo>
                  <a:pt x="113141" y="124459"/>
                </a:lnTo>
                <a:close/>
              </a:path>
              <a:path w="304165" h="316229">
                <a:moveTo>
                  <a:pt x="133729" y="134619"/>
                </a:moveTo>
                <a:lnTo>
                  <a:pt x="99052" y="134619"/>
                </a:lnTo>
                <a:lnTo>
                  <a:pt x="112363" y="135889"/>
                </a:lnTo>
                <a:lnTo>
                  <a:pt x="128198" y="144779"/>
                </a:lnTo>
                <a:lnTo>
                  <a:pt x="146558" y="161289"/>
                </a:lnTo>
                <a:lnTo>
                  <a:pt x="152781" y="167639"/>
                </a:lnTo>
                <a:lnTo>
                  <a:pt x="157861" y="172719"/>
                </a:lnTo>
                <a:lnTo>
                  <a:pt x="171958" y="203199"/>
                </a:lnTo>
                <a:lnTo>
                  <a:pt x="170434" y="212089"/>
                </a:lnTo>
                <a:lnTo>
                  <a:pt x="168529" y="215899"/>
                </a:lnTo>
                <a:lnTo>
                  <a:pt x="165354" y="218439"/>
                </a:lnTo>
                <a:lnTo>
                  <a:pt x="160188" y="222249"/>
                </a:lnTo>
                <a:lnTo>
                  <a:pt x="154416" y="224789"/>
                </a:lnTo>
                <a:lnTo>
                  <a:pt x="172720" y="224789"/>
                </a:lnTo>
                <a:lnTo>
                  <a:pt x="175768" y="222249"/>
                </a:lnTo>
                <a:lnTo>
                  <a:pt x="178816" y="217169"/>
                </a:lnTo>
                <a:lnTo>
                  <a:pt x="180340" y="210819"/>
                </a:lnTo>
                <a:lnTo>
                  <a:pt x="181864" y="205739"/>
                </a:lnTo>
                <a:lnTo>
                  <a:pt x="181864" y="199389"/>
                </a:lnTo>
                <a:lnTo>
                  <a:pt x="180467" y="193039"/>
                </a:lnTo>
                <a:lnTo>
                  <a:pt x="178943" y="186689"/>
                </a:lnTo>
                <a:lnTo>
                  <a:pt x="176022" y="180339"/>
                </a:lnTo>
                <a:lnTo>
                  <a:pt x="171576" y="173989"/>
                </a:lnTo>
                <a:lnTo>
                  <a:pt x="167959" y="168909"/>
                </a:lnTo>
                <a:lnTo>
                  <a:pt x="163782" y="162559"/>
                </a:lnTo>
                <a:lnTo>
                  <a:pt x="159057" y="157479"/>
                </a:lnTo>
                <a:lnTo>
                  <a:pt x="153797" y="152399"/>
                </a:lnTo>
                <a:lnTo>
                  <a:pt x="133729" y="134619"/>
                </a:lnTo>
                <a:close/>
              </a:path>
              <a:path w="304165" h="316229">
                <a:moveTo>
                  <a:pt x="195664" y="68579"/>
                </a:moveTo>
                <a:lnTo>
                  <a:pt x="175514" y="68579"/>
                </a:lnTo>
                <a:lnTo>
                  <a:pt x="181610" y="71119"/>
                </a:lnTo>
                <a:lnTo>
                  <a:pt x="187198" y="76199"/>
                </a:lnTo>
                <a:lnTo>
                  <a:pt x="190119" y="78739"/>
                </a:lnTo>
                <a:lnTo>
                  <a:pt x="192405" y="82549"/>
                </a:lnTo>
                <a:lnTo>
                  <a:pt x="194056" y="85089"/>
                </a:lnTo>
                <a:lnTo>
                  <a:pt x="195580" y="88899"/>
                </a:lnTo>
                <a:lnTo>
                  <a:pt x="196723" y="91439"/>
                </a:lnTo>
                <a:lnTo>
                  <a:pt x="197358" y="95249"/>
                </a:lnTo>
                <a:lnTo>
                  <a:pt x="197866" y="99059"/>
                </a:lnTo>
                <a:lnTo>
                  <a:pt x="198120" y="102869"/>
                </a:lnTo>
                <a:lnTo>
                  <a:pt x="197739" y="107949"/>
                </a:lnTo>
                <a:lnTo>
                  <a:pt x="197485" y="111759"/>
                </a:lnTo>
                <a:lnTo>
                  <a:pt x="196976" y="116839"/>
                </a:lnTo>
                <a:lnTo>
                  <a:pt x="195072" y="128269"/>
                </a:lnTo>
                <a:lnTo>
                  <a:pt x="194183" y="134619"/>
                </a:lnTo>
                <a:lnTo>
                  <a:pt x="193167" y="144779"/>
                </a:lnTo>
                <a:lnTo>
                  <a:pt x="193040" y="151129"/>
                </a:lnTo>
                <a:lnTo>
                  <a:pt x="194056" y="160019"/>
                </a:lnTo>
                <a:lnTo>
                  <a:pt x="195325" y="165099"/>
                </a:lnTo>
                <a:lnTo>
                  <a:pt x="197358" y="168909"/>
                </a:lnTo>
                <a:lnTo>
                  <a:pt x="199263" y="172719"/>
                </a:lnTo>
                <a:lnTo>
                  <a:pt x="202311" y="176529"/>
                </a:lnTo>
                <a:lnTo>
                  <a:pt x="210439" y="184149"/>
                </a:lnTo>
                <a:lnTo>
                  <a:pt x="225753" y="168909"/>
                </a:lnTo>
                <a:lnTo>
                  <a:pt x="211709" y="168909"/>
                </a:lnTo>
                <a:lnTo>
                  <a:pt x="210947" y="167639"/>
                </a:lnTo>
                <a:lnTo>
                  <a:pt x="210439" y="167639"/>
                </a:lnTo>
                <a:lnTo>
                  <a:pt x="209931" y="166369"/>
                </a:lnTo>
                <a:lnTo>
                  <a:pt x="209296" y="166369"/>
                </a:lnTo>
                <a:lnTo>
                  <a:pt x="208915" y="165099"/>
                </a:lnTo>
                <a:lnTo>
                  <a:pt x="208534" y="165099"/>
                </a:lnTo>
                <a:lnTo>
                  <a:pt x="206629" y="162559"/>
                </a:lnTo>
                <a:lnTo>
                  <a:pt x="205232" y="160019"/>
                </a:lnTo>
                <a:lnTo>
                  <a:pt x="203454" y="154939"/>
                </a:lnTo>
                <a:lnTo>
                  <a:pt x="202946" y="151129"/>
                </a:lnTo>
                <a:lnTo>
                  <a:pt x="202692" y="144779"/>
                </a:lnTo>
                <a:lnTo>
                  <a:pt x="202946" y="140969"/>
                </a:lnTo>
                <a:lnTo>
                  <a:pt x="203454" y="135889"/>
                </a:lnTo>
                <a:lnTo>
                  <a:pt x="204850" y="126999"/>
                </a:lnTo>
                <a:lnTo>
                  <a:pt x="206756" y="115569"/>
                </a:lnTo>
                <a:lnTo>
                  <a:pt x="207391" y="110489"/>
                </a:lnTo>
                <a:lnTo>
                  <a:pt x="207645" y="105409"/>
                </a:lnTo>
                <a:lnTo>
                  <a:pt x="207930" y="101599"/>
                </a:lnTo>
                <a:lnTo>
                  <a:pt x="207835" y="96519"/>
                </a:lnTo>
                <a:lnTo>
                  <a:pt x="198120" y="71119"/>
                </a:lnTo>
                <a:lnTo>
                  <a:pt x="195664" y="68579"/>
                </a:lnTo>
                <a:close/>
              </a:path>
              <a:path w="304165" h="316229">
                <a:moveTo>
                  <a:pt x="255650" y="124459"/>
                </a:moveTo>
                <a:lnTo>
                  <a:pt x="211709" y="168909"/>
                </a:lnTo>
                <a:lnTo>
                  <a:pt x="225753" y="168909"/>
                </a:lnTo>
                <a:lnTo>
                  <a:pt x="262763" y="132079"/>
                </a:lnTo>
                <a:lnTo>
                  <a:pt x="255650" y="124459"/>
                </a:lnTo>
                <a:close/>
              </a:path>
              <a:path w="304165" h="316229">
                <a:moveTo>
                  <a:pt x="176784" y="57149"/>
                </a:moveTo>
                <a:lnTo>
                  <a:pt x="165735" y="57149"/>
                </a:lnTo>
                <a:lnTo>
                  <a:pt x="158369" y="59689"/>
                </a:lnTo>
                <a:lnTo>
                  <a:pt x="154813" y="62229"/>
                </a:lnTo>
                <a:lnTo>
                  <a:pt x="151511" y="64769"/>
                </a:lnTo>
                <a:lnTo>
                  <a:pt x="150622" y="64769"/>
                </a:lnTo>
                <a:lnTo>
                  <a:pt x="149860" y="66039"/>
                </a:lnTo>
                <a:lnTo>
                  <a:pt x="147574" y="67309"/>
                </a:lnTo>
                <a:lnTo>
                  <a:pt x="142240" y="72389"/>
                </a:lnTo>
                <a:lnTo>
                  <a:pt x="132588" y="99059"/>
                </a:lnTo>
                <a:lnTo>
                  <a:pt x="141350" y="107949"/>
                </a:lnTo>
                <a:lnTo>
                  <a:pt x="141350" y="101599"/>
                </a:lnTo>
                <a:lnTo>
                  <a:pt x="142367" y="96519"/>
                </a:lnTo>
                <a:lnTo>
                  <a:pt x="144145" y="90169"/>
                </a:lnTo>
                <a:lnTo>
                  <a:pt x="145796" y="85089"/>
                </a:lnTo>
                <a:lnTo>
                  <a:pt x="148717" y="80009"/>
                </a:lnTo>
                <a:lnTo>
                  <a:pt x="152654" y="76199"/>
                </a:lnTo>
                <a:lnTo>
                  <a:pt x="155194" y="73659"/>
                </a:lnTo>
                <a:lnTo>
                  <a:pt x="157988" y="72389"/>
                </a:lnTo>
                <a:lnTo>
                  <a:pt x="160782" y="69849"/>
                </a:lnTo>
                <a:lnTo>
                  <a:pt x="163703" y="68579"/>
                </a:lnTo>
                <a:lnTo>
                  <a:pt x="195664" y="68579"/>
                </a:lnTo>
                <a:lnTo>
                  <a:pt x="194437" y="67309"/>
                </a:lnTo>
                <a:lnTo>
                  <a:pt x="191135" y="63499"/>
                </a:lnTo>
                <a:lnTo>
                  <a:pt x="187706" y="60959"/>
                </a:lnTo>
                <a:lnTo>
                  <a:pt x="184150" y="59689"/>
                </a:lnTo>
                <a:lnTo>
                  <a:pt x="176784" y="57149"/>
                </a:lnTo>
                <a:close/>
              </a:path>
              <a:path w="304165" h="316229">
                <a:moveTo>
                  <a:pt x="232817" y="19049"/>
                </a:moveTo>
                <a:lnTo>
                  <a:pt x="217170" y="19049"/>
                </a:lnTo>
                <a:lnTo>
                  <a:pt x="296164" y="99059"/>
                </a:lnTo>
                <a:lnTo>
                  <a:pt x="304038" y="90169"/>
                </a:lnTo>
                <a:lnTo>
                  <a:pt x="232817" y="19049"/>
                </a:lnTo>
                <a:close/>
              </a:path>
              <a:path w="304165" h="316229">
                <a:moveTo>
                  <a:pt x="213741" y="0"/>
                </a:moveTo>
                <a:lnTo>
                  <a:pt x="211455" y="2539"/>
                </a:lnTo>
                <a:lnTo>
                  <a:pt x="210947" y="10159"/>
                </a:lnTo>
                <a:lnTo>
                  <a:pt x="209804" y="17779"/>
                </a:lnTo>
                <a:lnTo>
                  <a:pt x="208153" y="25399"/>
                </a:lnTo>
                <a:lnTo>
                  <a:pt x="206375" y="31749"/>
                </a:lnTo>
                <a:lnTo>
                  <a:pt x="203962" y="39369"/>
                </a:lnTo>
                <a:lnTo>
                  <a:pt x="200660" y="45719"/>
                </a:lnTo>
                <a:lnTo>
                  <a:pt x="207645" y="52069"/>
                </a:lnTo>
                <a:lnTo>
                  <a:pt x="208661" y="49529"/>
                </a:lnTo>
                <a:lnTo>
                  <a:pt x="210820" y="44449"/>
                </a:lnTo>
                <a:lnTo>
                  <a:pt x="212851" y="39369"/>
                </a:lnTo>
                <a:lnTo>
                  <a:pt x="213741" y="36829"/>
                </a:lnTo>
                <a:lnTo>
                  <a:pt x="214503" y="34289"/>
                </a:lnTo>
                <a:lnTo>
                  <a:pt x="215265" y="30479"/>
                </a:lnTo>
                <a:lnTo>
                  <a:pt x="216535" y="25399"/>
                </a:lnTo>
                <a:lnTo>
                  <a:pt x="217043" y="22859"/>
                </a:lnTo>
                <a:lnTo>
                  <a:pt x="217170" y="19049"/>
                </a:lnTo>
                <a:lnTo>
                  <a:pt x="232817" y="19049"/>
                </a:lnTo>
                <a:lnTo>
                  <a:pt x="213741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649589" y="5338864"/>
            <a:ext cx="328930" cy="325120"/>
          </a:xfrm>
          <a:custGeom>
            <a:avLst/>
            <a:gdLst/>
            <a:ahLst/>
            <a:cxnLst/>
            <a:rect l="l" t="t" r="r" b="b"/>
            <a:pathLst>
              <a:path w="328929" h="325120">
                <a:moveTo>
                  <a:pt x="62991" y="209549"/>
                </a:moveTo>
                <a:lnTo>
                  <a:pt x="40004" y="209549"/>
                </a:lnTo>
                <a:lnTo>
                  <a:pt x="42925" y="210819"/>
                </a:lnTo>
                <a:lnTo>
                  <a:pt x="45974" y="212089"/>
                </a:lnTo>
                <a:lnTo>
                  <a:pt x="51815" y="214629"/>
                </a:lnTo>
                <a:lnTo>
                  <a:pt x="54609" y="217169"/>
                </a:lnTo>
                <a:lnTo>
                  <a:pt x="57530" y="220979"/>
                </a:lnTo>
                <a:lnTo>
                  <a:pt x="59816" y="223519"/>
                </a:lnTo>
                <a:lnTo>
                  <a:pt x="61340" y="227329"/>
                </a:lnTo>
                <a:lnTo>
                  <a:pt x="62991" y="229869"/>
                </a:lnTo>
                <a:lnTo>
                  <a:pt x="64134" y="233679"/>
                </a:lnTo>
                <a:lnTo>
                  <a:pt x="64642" y="237489"/>
                </a:lnTo>
                <a:lnTo>
                  <a:pt x="65277" y="240029"/>
                </a:lnTo>
                <a:lnTo>
                  <a:pt x="65404" y="245109"/>
                </a:lnTo>
                <a:lnTo>
                  <a:pt x="64896" y="252729"/>
                </a:lnTo>
                <a:lnTo>
                  <a:pt x="64388" y="257809"/>
                </a:lnTo>
                <a:lnTo>
                  <a:pt x="63626" y="262889"/>
                </a:lnTo>
                <a:lnTo>
                  <a:pt x="62356" y="270509"/>
                </a:lnTo>
                <a:lnTo>
                  <a:pt x="61594" y="276859"/>
                </a:lnTo>
                <a:lnTo>
                  <a:pt x="60325" y="288289"/>
                </a:lnTo>
                <a:lnTo>
                  <a:pt x="60325" y="293369"/>
                </a:lnTo>
                <a:lnTo>
                  <a:pt x="60959" y="297179"/>
                </a:lnTo>
                <a:lnTo>
                  <a:pt x="61467" y="302259"/>
                </a:lnTo>
                <a:lnTo>
                  <a:pt x="62737" y="306069"/>
                </a:lnTo>
                <a:lnTo>
                  <a:pt x="64769" y="309879"/>
                </a:lnTo>
                <a:lnTo>
                  <a:pt x="66675" y="313689"/>
                </a:lnTo>
                <a:lnTo>
                  <a:pt x="69595" y="317499"/>
                </a:lnTo>
                <a:lnTo>
                  <a:pt x="73532" y="321309"/>
                </a:lnTo>
                <a:lnTo>
                  <a:pt x="77850" y="325119"/>
                </a:lnTo>
                <a:lnTo>
                  <a:pt x="93128" y="309879"/>
                </a:lnTo>
                <a:lnTo>
                  <a:pt x="78358" y="309879"/>
                </a:lnTo>
                <a:lnTo>
                  <a:pt x="77724" y="308609"/>
                </a:lnTo>
                <a:lnTo>
                  <a:pt x="76707" y="307339"/>
                </a:lnTo>
                <a:lnTo>
                  <a:pt x="76326" y="307339"/>
                </a:lnTo>
                <a:lnTo>
                  <a:pt x="75945" y="306069"/>
                </a:lnTo>
                <a:lnTo>
                  <a:pt x="70103" y="285749"/>
                </a:lnTo>
                <a:lnTo>
                  <a:pt x="70357" y="281939"/>
                </a:lnTo>
                <a:lnTo>
                  <a:pt x="70865" y="278129"/>
                </a:lnTo>
                <a:lnTo>
                  <a:pt x="73151" y="261619"/>
                </a:lnTo>
                <a:lnTo>
                  <a:pt x="74167" y="256539"/>
                </a:lnTo>
                <a:lnTo>
                  <a:pt x="74675" y="251459"/>
                </a:lnTo>
                <a:lnTo>
                  <a:pt x="75342" y="242569"/>
                </a:lnTo>
                <a:lnTo>
                  <a:pt x="75353" y="240029"/>
                </a:lnTo>
                <a:lnTo>
                  <a:pt x="75183" y="237489"/>
                </a:lnTo>
                <a:lnTo>
                  <a:pt x="65531" y="212089"/>
                </a:lnTo>
                <a:lnTo>
                  <a:pt x="62991" y="209549"/>
                </a:lnTo>
                <a:close/>
              </a:path>
              <a:path w="328929" h="325120">
                <a:moveTo>
                  <a:pt x="123062" y="266699"/>
                </a:moveTo>
                <a:lnTo>
                  <a:pt x="79120" y="309879"/>
                </a:lnTo>
                <a:lnTo>
                  <a:pt x="93128" y="309879"/>
                </a:lnTo>
                <a:lnTo>
                  <a:pt x="130047" y="273049"/>
                </a:lnTo>
                <a:lnTo>
                  <a:pt x="123062" y="266699"/>
                </a:lnTo>
                <a:close/>
              </a:path>
              <a:path w="328929" h="325120">
                <a:moveTo>
                  <a:pt x="44195" y="198119"/>
                </a:moveTo>
                <a:lnTo>
                  <a:pt x="36829" y="198119"/>
                </a:lnTo>
                <a:lnTo>
                  <a:pt x="25780" y="201929"/>
                </a:lnTo>
                <a:lnTo>
                  <a:pt x="22225" y="203199"/>
                </a:lnTo>
                <a:lnTo>
                  <a:pt x="18795" y="205739"/>
                </a:lnTo>
                <a:lnTo>
                  <a:pt x="17271" y="207009"/>
                </a:lnTo>
                <a:lnTo>
                  <a:pt x="16509" y="208279"/>
                </a:lnTo>
                <a:lnTo>
                  <a:pt x="15747" y="208279"/>
                </a:lnTo>
                <a:lnTo>
                  <a:pt x="0" y="241299"/>
                </a:lnTo>
                <a:lnTo>
                  <a:pt x="8635" y="250189"/>
                </a:lnTo>
                <a:lnTo>
                  <a:pt x="8762" y="243839"/>
                </a:lnTo>
                <a:lnTo>
                  <a:pt x="9651" y="237489"/>
                </a:lnTo>
                <a:lnTo>
                  <a:pt x="13207" y="226059"/>
                </a:lnTo>
                <a:lnTo>
                  <a:pt x="16128" y="222249"/>
                </a:lnTo>
                <a:lnTo>
                  <a:pt x="20065" y="218439"/>
                </a:lnTo>
                <a:lnTo>
                  <a:pt x="22605" y="214629"/>
                </a:lnTo>
                <a:lnTo>
                  <a:pt x="25272" y="213359"/>
                </a:lnTo>
                <a:lnTo>
                  <a:pt x="34035" y="209549"/>
                </a:lnTo>
                <a:lnTo>
                  <a:pt x="62991" y="209549"/>
                </a:lnTo>
                <a:lnTo>
                  <a:pt x="61721" y="208279"/>
                </a:lnTo>
                <a:lnTo>
                  <a:pt x="58546" y="205739"/>
                </a:lnTo>
                <a:lnTo>
                  <a:pt x="55117" y="203199"/>
                </a:lnTo>
                <a:lnTo>
                  <a:pt x="51434" y="201929"/>
                </a:lnTo>
                <a:lnTo>
                  <a:pt x="47878" y="199389"/>
                </a:lnTo>
                <a:lnTo>
                  <a:pt x="44195" y="198119"/>
                </a:lnTo>
                <a:close/>
              </a:path>
              <a:path w="328929" h="325120">
                <a:moveTo>
                  <a:pt x="113061" y="133349"/>
                </a:moveTo>
                <a:lnTo>
                  <a:pt x="96269" y="133349"/>
                </a:lnTo>
                <a:lnTo>
                  <a:pt x="81787" y="142239"/>
                </a:lnTo>
                <a:lnTo>
                  <a:pt x="75979" y="149859"/>
                </a:lnTo>
                <a:lnTo>
                  <a:pt x="72469" y="157479"/>
                </a:lnTo>
                <a:lnTo>
                  <a:pt x="71268" y="166369"/>
                </a:lnTo>
                <a:lnTo>
                  <a:pt x="72389" y="175259"/>
                </a:lnTo>
                <a:lnTo>
                  <a:pt x="100456" y="218439"/>
                </a:lnTo>
                <a:lnTo>
                  <a:pt x="105763" y="223519"/>
                </a:lnTo>
                <a:lnTo>
                  <a:pt x="110997" y="228599"/>
                </a:lnTo>
                <a:lnTo>
                  <a:pt x="116137" y="232409"/>
                </a:lnTo>
                <a:lnTo>
                  <a:pt x="121157" y="236219"/>
                </a:lnTo>
                <a:lnTo>
                  <a:pt x="127888" y="240029"/>
                </a:lnTo>
                <a:lnTo>
                  <a:pt x="134238" y="242569"/>
                </a:lnTo>
                <a:lnTo>
                  <a:pt x="146176" y="245109"/>
                </a:lnTo>
                <a:lnTo>
                  <a:pt x="151764" y="245109"/>
                </a:lnTo>
                <a:lnTo>
                  <a:pt x="162178" y="242569"/>
                </a:lnTo>
                <a:lnTo>
                  <a:pt x="166877" y="240029"/>
                </a:lnTo>
                <a:lnTo>
                  <a:pt x="171195" y="234949"/>
                </a:lnTo>
                <a:lnTo>
                  <a:pt x="172677" y="233679"/>
                </a:lnTo>
                <a:lnTo>
                  <a:pt x="147921" y="233679"/>
                </a:lnTo>
                <a:lnTo>
                  <a:pt x="140969" y="232409"/>
                </a:lnTo>
                <a:lnTo>
                  <a:pt x="98901" y="200659"/>
                </a:lnTo>
                <a:lnTo>
                  <a:pt x="81710" y="167639"/>
                </a:lnTo>
                <a:lnTo>
                  <a:pt x="82057" y="161289"/>
                </a:lnTo>
                <a:lnTo>
                  <a:pt x="84238" y="154939"/>
                </a:lnTo>
                <a:lnTo>
                  <a:pt x="88264" y="149859"/>
                </a:lnTo>
                <a:lnTo>
                  <a:pt x="98980" y="143509"/>
                </a:lnTo>
                <a:lnTo>
                  <a:pt x="133619" y="143509"/>
                </a:lnTo>
                <a:lnTo>
                  <a:pt x="132187" y="142239"/>
                </a:lnTo>
                <a:lnTo>
                  <a:pt x="113061" y="133349"/>
                </a:lnTo>
                <a:close/>
              </a:path>
              <a:path w="328929" h="325120">
                <a:moveTo>
                  <a:pt x="133619" y="143509"/>
                </a:moveTo>
                <a:lnTo>
                  <a:pt x="98980" y="143509"/>
                </a:lnTo>
                <a:lnTo>
                  <a:pt x="112267" y="144779"/>
                </a:lnTo>
                <a:lnTo>
                  <a:pt x="128127" y="153669"/>
                </a:lnTo>
                <a:lnTo>
                  <a:pt x="146557" y="170179"/>
                </a:lnTo>
                <a:lnTo>
                  <a:pt x="152653" y="176529"/>
                </a:lnTo>
                <a:lnTo>
                  <a:pt x="157733" y="181609"/>
                </a:lnTo>
                <a:lnTo>
                  <a:pt x="165607" y="193039"/>
                </a:lnTo>
                <a:lnTo>
                  <a:pt x="168401" y="198119"/>
                </a:lnTo>
                <a:lnTo>
                  <a:pt x="169925" y="203199"/>
                </a:lnTo>
                <a:lnTo>
                  <a:pt x="171576" y="208279"/>
                </a:lnTo>
                <a:lnTo>
                  <a:pt x="154289" y="233679"/>
                </a:lnTo>
                <a:lnTo>
                  <a:pt x="172677" y="233679"/>
                </a:lnTo>
                <a:lnTo>
                  <a:pt x="175640" y="231139"/>
                </a:lnTo>
                <a:lnTo>
                  <a:pt x="178688" y="226059"/>
                </a:lnTo>
                <a:lnTo>
                  <a:pt x="180212" y="219709"/>
                </a:lnTo>
                <a:lnTo>
                  <a:pt x="181736" y="214629"/>
                </a:lnTo>
                <a:lnTo>
                  <a:pt x="181863" y="208279"/>
                </a:lnTo>
                <a:lnTo>
                  <a:pt x="180339" y="201929"/>
                </a:lnTo>
                <a:lnTo>
                  <a:pt x="178942" y="195579"/>
                </a:lnTo>
                <a:lnTo>
                  <a:pt x="175894" y="189229"/>
                </a:lnTo>
                <a:lnTo>
                  <a:pt x="167903" y="177799"/>
                </a:lnTo>
                <a:lnTo>
                  <a:pt x="163750" y="171449"/>
                </a:lnTo>
                <a:lnTo>
                  <a:pt x="159002" y="166369"/>
                </a:lnTo>
                <a:lnTo>
                  <a:pt x="153669" y="161289"/>
                </a:lnTo>
                <a:lnTo>
                  <a:pt x="133619" y="143509"/>
                </a:lnTo>
                <a:close/>
              </a:path>
              <a:path w="328929" h="325120">
                <a:moveTo>
                  <a:pt x="195579" y="77469"/>
                </a:moveTo>
                <a:lnTo>
                  <a:pt x="175513" y="77469"/>
                </a:lnTo>
                <a:lnTo>
                  <a:pt x="178434" y="78739"/>
                </a:lnTo>
                <a:lnTo>
                  <a:pt x="181482" y="80009"/>
                </a:lnTo>
                <a:lnTo>
                  <a:pt x="184403" y="82549"/>
                </a:lnTo>
                <a:lnTo>
                  <a:pt x="187197" y="85089"/>
                </a:lnTo>
                <a:lnTo>
                  <a:pt x="190118" y="87629"/>
                </a:lnTo>
                <a:lnTo>
                  <a:pt x="192277" y="91439"/>
                </a:lnTo>
                <a:lnTo>
                  <a:pt x="195579" y="97789"/>
                </a:lnTo>
                <a:lnTo>
                  <a:pt x="196595" y="100329"/>
                </a:lnTo>
                <a:lnTo>
                  <a:pt x="197865" y="107949"/>
                </a:lnTo>
                <a:lnTo>
                  <a:pt x="197992" y="111759"/>
                </a:lnTo>
                <a:lnTo>
                  <a:pt x="197484" y="120649"/>
                </a:lnTo>
                <a:lnTo>
                  <a:pt x="196976" y="125729"/>
                </a:lnTo>
                <a:lnTo>
                  <a:pt x="196214" y="130809"/>
                </a:lnTo>
                <a:lnTo>
                  <a:pt x="194944" y="137159"/>
                </a:lnTo>
                <a:lnTo>
                  <a:pt x="194055" y="143509"/>
                </a:lnTo>
                <a:lnTo>
                  <a:pt x="193547" y="149859"/>
                </a:lnTo>
                <a:lnTo>
                  <a:pt x="193071" y="153669"/>
                </a:lnTo>
                <a:lnTo>
                  <a:pt x="193039" y="161289"/>
                </a:lnTo>
                <a:lnTo>
                  <a:pt x="210438" y="193039"/>
                </a:lnTo>
                <a:lnTo>
                  <a:pt x="225716" y="177799"/>
                </a:lnTo>
                <a:lnTo>
                  <a:pt x="211581" y="177799"/>
                </a:lnTo>
                <a:lnTo>
                  <a:pt x="210311" y="176529"/>
                </a:lnTo>
                <a:lnTo>
                  <a:pt x="209295" y="175259"/>
                </a:lnTo>
                <a:lnTo>
                  <a:pt x="208787" y="173989"/>
                </a:lnTo>
                <a:lnTo>
                  <a:pt x="208406" y="173989"/>
                </a:lnTo>
                <a:lnTo>
                  <a:pt x="202564" y="153669"/>
                </a:lnTo>
                <a:lnTo>
                  <a:pt x="202818" y="149859"/>
                </a:lnTo>
                <a:lnTo>
                  <a:pt x="203453" y="144779"/>
                </a:lnTo>
                <a:lnTo>
                  <a:pt x="203961" y="140969"/>
                </a:lnTo>
                <a:lnTo>
                  <a:pt x="204724" y="135889"/>
                </a:lnTo>
                <a:lnTo>
                  <a:pt x="206628" y="124459"/>
                </a:lnTo>
                <a:lnTo>
                  <a:pt x="207263" y="119379"/>
                </a:lnTo>
                <a:lnTo>
                  <a:pt x="207644" y="114299"/>
                </a:lnTo>
                <a:lnTo>
                  <a:pt x="207772" y="111759"/>
                </a:lnTo>
                <a:lnTo>
                  <a:pt x="207771" y="104139"/>
                </a:lnTo>
                <a:lnTo>
                  <a:pt x="207009" y="100329"/>
                </a:lnTo>
                <a:lnTo>
                  <a:pt x="206375" y="96519"/>
                </a:lnTo>
                <a:lnTo>
                  <a:pt x="204977" y="91439"/>
                </a:lnTo>
                <a:lnTo>
                  <a:pt x="200913" y="83819"/>
                </a:lnTo>
                <a:lnTo>
                  <a:pt x="198119" y="80009"/>
                </a:lnTo>
                <a:lnTo>
                  <a:pt x="195579" y="77469"/>
                </a:lnTo>
                <a:close/>
              </a:path>
              <a:path w="328929" h="325120">
                <a:moveTo>
                  <a:pt x="255524" y="133349"/>
                </a:moveTo>
                <a:lnTo>
                  <a:pt x="211581" y="177799"/>
                </a:lnTo>
                <a:lnTo>
                  <a:pt x="225716" y="177799"/>
                </a:lnTo>
                <a:lnTo>
                  <a:pt x="262635" y="140969"/>
                </a:lnTo>
                <a:lnTo>
                  <a:pt x="255524" y="133349"/>
                </a:lnTo>
                <a:close/>
              </a:path>
              <a:path w="328929" h="325120">
                <a:moveTo>
                  <a:pt x="260984" y="11429"/>
                </a:moveTo>
                <a:lnTo>
                  <a:pt x="241172" y="11429"/>
                </a:lnTo>
                <a:lnTo>
                  <a:pt x="247268" y="13969"/>
                </a:lnTo>
                <a:lnTo>
                  <a:pt x="252856" y="19049"/>
                </a:lnTo>
                <a:lnTo>
                  <a:pt x="255777" y="22859"/>
                </a:lnTo>
                <a:lnTo>
                  <a:pt x="258063" y="25399"/>
                </a:lnTo>
                <a:lnTo>
                  <a:pt x="259714" y="27939"/>
                </a:lnTo>
                <a:lnTo>
                  <a:pt x="263778" y="45719"/>
                </a:lnTo>
                <a:lnTo>
                  <a:pt x="263397" y="50799"/>
                </a:lnTo>
                <a:lnTo>
                  <a:pt x="263143" y="54609"/>
                </a:lnTo>
                <a:lnTo>
                  <a:pt x="262635" y="59689"/>
                </a:lnTo>
                <a:lnTo>
                  <a:pt x="260730" y="72389"/>
                </a:lnTo>
                <a:lnTo>
                  <a:pt x="259841" y="78739"/>
                </a:lnTo>
                <a:lnTo>
                  <a:pt x="259206" y="83819"/>
                </a:lnTo>
                <a:lnTo>
                  <a:pt x="258902" y="87629"/>
                </a:lnTo>
                <a:lnTo>
                  <a:pt x="258825" y="95249"/>
                </a:lnTo>
                <a:lnTo>
                  <a:pt x="259714" y="104139"/>
                </a:lnTo>
                <a:lnTo>
                  <a:pt x="260984" y="107949"/>
                </a:lnTo>
                <a:lnTo>
                  <a:pt x="263016" y="111759"/>
                </a:lnTo>
                <a:lnTo>
                  <a:pt x="264921" y="115569"/>
                </a:lnTo>
                <a:lnTo>
                  <a:pt x="267969" y="119379"/>
                </a:lnTo>
                <a:lnTo>
                  <a:pt x="276097" y="126999"/>
                </a:lnTo>
                <a:lnTo>
                  <a:pt x="291412" y="111759"/>
                </a:lnTo>
                <a:lnTo>
                  <a:pt x="276605" y="111759"/>
                </a:lnTo>
                <a:lnTo>
                  <a:pt x="275589" y="110489"/>
                </a:lnTo>
                <a:lnTo>
                  <a:pt x="274954" y="109219"/>
                </a:lnTo>
                <a:lnTo>
                  <a:pt x="274574" y="109219"/>
                </a:lnTo>
                <a:lnTo>
                  <a:pt x="274192" y="107949"/>
                </a:lnTo>
                <a:lnTo>
                  <a:pt x="268477" y="91439"/>
                </a:lnTo>
                <a:lnTo>
                  <a:pt x="268604" y="83819"/>
                </a:lnTo>
                <a:lnTo>
                  <a:pt x="270509" y="69849"/>
                </a:lnTo>
                <a:lnTo>
                  <a:pt x="272414" y="58419"/>
                </a:lnTo>
                <a:lnTo>
                  <a:pt x="273050" y="53339"/>
                </a:lnTo>
                <a:lnTo>
                  <a:pt x="273303" y="48259"/>
                </a:lnTo>
                <a:lnTo>
                  <a:pt x="273684" y="43179"/>
                </a:lnTo>
                <a:lnTo>
                  <a:pt x="273430" y="39369"/>
                </a:lnTo>
                <a:lnTo>
                  <a:pt x="263778" y="13969"/>
                </a:lnTo>
                <a:lnTo>
                  <a:pt x="260984" y="11429"/>
                </a:lnTo>
                <a:close/>
              </a:path>
              <a:path w="328929" h="325120">
                <a:moveTo>
                  <a:pt x="176783" y="66039"/>
                </a:moveTo>
                <a:lnTo>
                  <a:pt x="165734" y="66039"/>
                </a:lnTo>
                <a:lnTo>
                  <a:pt x="161925" y="67309"/>
                </a:lnTo>
                <a:lnTo>
                  <a:pt x="158241" y="68579"/>
                </a:lnTo>
                <a:lnTo>
                  <a:pt x="151383" y="73659"/>
                </a:lnTo>
                <a:lnTo>
                  <a:pt x="150621" y="73659"/>
                </a:lnTo>
                <a:lnTo>
                  <a:pt x="149732" y="74929"/>
                </a:lnTo>
                <a:lnTo>
                  <a:pt x="142112" y="81279"/>
                </a:lnTo>
                <a:lnTo>
                  <a:pt x="138683" y="86359"/>
                </a:lnTo>
                <a:lnTo>
                  <a:pt x="136525" y="91439"/>
                </a:lnTo>
                <a:lnTo>
                  <a:pt x="134238" y="96519"/>
                </a:lnTo>
                <a:lnTo>
                  <a:pt x="132968" y="102869"/>
                </a:lnTo>
                <a:lnTo>
                  <a:pt x="132460" y="107949"/>
                </a:lnTo>
                <a:lnTo>
                  <a:pt x="141224" y="116839"/>
                </a:lnTo>
                <a:lnTo>
                  <a:pt x="141350" y="110489"/>
                </a:lnTo>
                <a:lnTo>
                  <a:pt x="142239" y="105409"/>
                </a:lnTo>
                <a:lnTo>
                  <a:pt x="157860" y="81279"/>
                </a:lnTo>
                <a:lnTo>
                  <a:pt x="160781" y="78739"/>
                </a:lnTo>
                <a:lnTo>
                  <a:pt x="163575" y="77469"/>
                </a:lnTo>
                <a:lnTo>
                  <a:pt x="195579" y="77469"/>
                </a:lnTo>
                <a:lnTo>
                  <a:pt x="194309" y="76199"/>
                </a:lnTo>
                <a:lnTo>
                  <a:pt x="191007" y="72389"/>
                </a:lnTo>
                <a:lnTo>
                  <a:pt x="187578" y="69849"/>
                </a:lnTo>
                <a:lnTo>
                  <a:pt x="180466" y="67309"/>
                </a:lnTo>
                <a:lnTo>
                  <a:pt x="176783" y="66039"/>
                </a:lnTo>
                <a:close/>
              </a:path>
              <a:path w="328929" h="325120">
                <a:moveTo>
                  <a:pt x="321309" y="68579"/>
                </a:moveTo>
                <a:lnTo>
                  <a:pt x="277367" y="111759"/>
                </a:lnTo>
                <a:lnTo>
                  <a:pt x="291412" y="111759"/>
                </a:lnTo>
                <a:lnTo>
                  <a:pt x="328421" y="74929"/>
                </a:lnTo>
                <a:lnTo>
                  <a:pt x="321309" y="68579"/>
                </a:lnTo>
                <a:close/>
              </a:path>
              <a:path w="328929" h="325120">
                <a:moveTo>
                  <a:pt x="242442" y="0"/>
                </a:moveTo>
                <a:lnTo>
                  <a:pt x="235076" y="0"/>
                </a:lnTo>
                <a:lnTo>
                  <a:pt x="224027" y="3809"/>
                </a:lnTo>
                <a:lnTo>
                  <a:pt x="220471" y="5079"/>
                </a:lnTo>
                <a:lnTo>
                  <a:pt x="217169" y="7619"/>
                </a:lnTo>
                <a:lnTo>
                  <a:pt x="216280" y="8889"/>
                </a:lnTo>
                <a:lnTo>
                  <a:pt x="214756" y="8889"/>
                </a:lnTo>
                <a:lnTo>
                  <a:pt x="198246" y="43179"/>
                </a:lnTo>
                <a:lnTo>
                  <a:pt x="207009" y="50799"/>
                </a:lnTo>
                <a:lnTo>
                  <a:pt x="207009" y="45719"/>
                </a:lnTo>
                <a:lnTo>
                  <a:pt x="208025" y="39369"/>
                </a:lnTo>
                <a:lnTo>
                  <a:pt x="209803" y="34289"/>
                </a:lnTo>
                <a:lnTo>
                  <a:pt x="211454" y="27939"/>
                </a:lnTo>
                <a:lnTo>
                  <a:pt x="214375" y="22859"/>
                </a:lnTo>
                <a:lnTo>
                  <a:pt x="220852" y="16509"/>
                </a:lnTo>
                <a:lnTo>
                  <a:pt x="226440" y="13969"/>
                </a:lnTo>
                <a:lnTo>
                  <a:pt x="232282" y="11429"/>
                </a:lnTo>
                <a:lnTo>
                  <a:pt x="260984" y="11429"/>
                </a:lnTo>
                <a:lnTo>
                  <a:pt x="256793" y="7619"/>
                </a:lnTo>
                <a:lnTo>
                  <a:pt x="253364" y="5079"/>
                </a:lnTo>
                <a:lnTo>
                  <a:pt x="249808" y="2539"/>
                </a:lnTo>
                <a:lnTo>
                  <a:pt x="242442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9005316" y="5341404"/>
            <a:ext cx="313690" cy="322580"/>
          </a:xfrm>
          <a:custGeom>
            <a:avLst/>
            <a:gdLst/>
            <a:ahLst/>
            <a:cxnLst/>
            <a:rect l="l" t="t" r="r" b="b"/>
            <a:pathLst>
              <a:path w="313690" h="322579">
                <a:moveTo>
                  <a:pt x="62814" y="207010"/>
                </a:moveTo>
                <a:lnTo>
                  <a:pt x="40004" y="207010"/>
                </a:lnTo>
                <a:lnTo>
                  <a:pt x="43052" y="208280"/>
                </a:lnTo>
                <a:lnTo>
                  <a:pt x="45974" y="209550"/>
                </a:lnTo>
                <a:lnTo>
                  <a:pt x="49022" y="210820"/>
                </a:lnTo>
                <a:lnTo>
                  <a:pt x="51942" y="212090"/>
                </a:lnTo>
                <a:lnTo>
                  <a:pt x="54736" y="214630"/>
                </a:lnTo>
                <a:lnTo>
                  <a:pt x="57657" y="218440"/>
                </a:lnTo>
                <a:lnTo>
                  <a:pt x="59816" y="220980"/>
                </a:lnTo>
                <a:lnTo>
                  <a:pt x="63118" y="227330"/>
                </a:lnTo>
                <a:lnTo>
                  <a:pt x="64134" y="231140"/>
                </a:lnTo>
                <a:lnTo>
                  <a:pt x="65404" y="237490"/>
                </a:lnTo>
                <a:lnTo>
                  <a:pt x="65447" y="243840"/>
                </a:lnTo>
                <a:lnTo>
                  <a:pt x="65024" y="250190"/>
                </a:lnTo>
                <a:lnTo>
                  <a:pt x="64515" y="255270"/>
                </a:lnTo>
                <a:lnTo>
                  <a:pt x="63626" y="260350"/>
                </a:lnTo>
                <a:lnTo>
                  <a:pt x="62483" y="267970"/>
                </a:lnTo>
                <a:lnTo>
                  <a:pt x="61594" y="274320"/>
                </a:lnTo>
                <a:lnTo>
                  <a:pt x="60451" y="285750"/>
                </a:lnTo>
                <a:lnTo>
                  <a:pt x="60451" y="290830"/>
                </a:lnTo>
                <a:lnTo>
                  <a:pt x="60959" y="294640"/>
                </a:lnTo>
                <a:lnTo>
                  <a:pt x="61594" y="299720"/>
                </a:lnTo>
                <a:lnTo>
                  <a:pt x="77850" y="322580"/>
                </a:lnTo>
                <a:lnTo>
                  <a:pt x="93165" y="307340"/>
                </a:lnTo>
                <a:lnTo>
                  <a:pt x="79120" y="307340"/>
                </a:lnTo>
                <a:lnTo>
                  <a:pt x="77850" y="306070"/>
                </a:lnTo>
                <a:lnTo>
                  <a:pt x="76834" y="304800"/>
                </a:lnTo>
                <a:lnTo>
                  <a:pt x="76326" y="304800"/>
                </a:lnTo>
                <a:lnTo>
                  <a:pt x="75945" y="303530"/>
                </a:lnTo>
                <a:lnTo>
                  <a:pt x="70103" y="283210"/>
                </a:lnTo>
                <a:lnTo>
                  <a:pt x="70357" y="279400"/>
                </a:lnTo>
                <a:lnTo>
                  <a:pt x="70992" y="275590"/>
                </a:lnTo>
                <a:lnTo>
                  <a:pt x="71500" y="270510"/>
                </a:lnTo>
                <a:lnTo>
                  <a:pt x="72262" y="265430"/>
                </a:lnTo>
                <a:lnTo>
                  <a:pt x="74167" y="254000"/>
                </a:lnTo>
                <a:lnTo>
                  <a:pt x="74802" y="248920"/>
                </a:lnTo>
                <a:lnTo>
                  <a:pt x="75183" y="243840"/>
                </a:lnTo>
                <a:lnTo>
                  <a:pt x="75310" y="241300"/>
                </a:lnTo>
                <a:lnTo>
                  <a:pt x="75310" y="234950"/>
                </a:lnTo>
                <a:lnTo>
                  <a:pt x="65658" y="209550"/>
                </a:lnTo>
                <a:lnTo>
                  <a:pt x="62814" y="207010"/>
                </a:lnTo>
                <a:close/>
              </a:path>
              <a:path w="313690" h="322579">
                <a:moveTo>
                  <a:pt x="123062" y="264160"/>
                </a:moveTo>
                <a:lnTo>
                  <a:pt x="79120" y="307340"/>
                </a:lnTo>
                <a:lnTo>
                  <a:pt x="93165" y="307340"/>
                </a:lnTo>
                <a:lnTo>
                  <a:pt x="130175" y="270510"/>
                </a:lnTo>
                <a:lnTo>
                  <a:pt x="123062" y="264160"/>
                </a:lnTo>
                <a:close/>
              </a:path>
              <a:path w="313690" h="322579">
                <a:moveTo>
                  <a:pt x="44323" y="195580"/>
                </a:moveTo>
                <a:lnTo>
                  <a:pt x="36956" y="195580"/>
                </a:lnTo>
                <a:lnTo>
                  <a:pt x="33274" y="196850"/>
                </a:lnTo>
                <a:lnTo>
                  <a:pt x="29463" y="198120"/>
                </a:lnTo>
                <a:lnTo>
                  <a:pt x="25780" y="199390"/>
                </a:lnTo>
                <a:lnTo>
                  <a:pt x="22351" y="200660"/>
                </a:lnTo>
                <a:lnTo>
                  <a:pt x="18923" y="203200"/>
                </a:lnTo>
                <a:lnTo>
                  <a:pt x="18160" y="204470"/>
                </a:lnTo>
                <a:lnTo>
                  <a:pt x="17272" y="204470"/>
                </a:lnTo>
                <a:lnTo>
                  <a:pt x="16509" y="205740"/>
                </a:lnTo>
                <a:lnTo>
                  <a:pt x="15748" y="205740"/>
                </a:lnTo>
                <a:lnTo>
                  <a:pt x="15112" y="207010"/>
                </a:lnTo>
                <a:lnTo>
                  <a:pt x="9651" y="212090"/>
                </a:lnTo>
                <a:lnTo>
                  <a:pt x="6223" y="217170"/>
                </a:lnTo>
                <a:lnTo>
                  <a:pt x="4063" y="222250"/>
                </a:lnTo>
                <a:lnTo>
                  <a:pt x="1777" y="227330"/>
                </a:lnTo>
                <a:lnTo>
                  <a:pt x="507" y="232410"/>
                </a:lnTo>
                <a:lnTo>
                  <a:pt x="0" y="238760"/>
                </a:lnTo>
                <a:lnTo>
                  <a:pt x="8762" y="247650"/>
                </a:lnTo>
                <a:lnTo>
                  <a:pt x="8889" y="241300"/>
                </a:lnTo>
                <a:lnTo>
                  <a:pt x="9778" y="234950"/>
                </a:lnTo>
                <a:lnTo>
                  <a:pt x="28320" y="209550"/>
                </a:lnTo>
                <a:lnTo>
                  <a:pt x="31114" y="208280"/>
                </a:lnTo>
                <a:lnTo>
                  <a:pt x="34035" y="207010"/>
                </a:lnTo>
                <a:lnTo>
                  <a:pt x="62814" y="207010"/>
                </a:lnTo>
                <a:lnTo>
                  <a:pt x="58547" y="203200"/>
                </a:lnTo>
                <a:lnTo>
                  <a:pt x="55117" y="200660"/>
                </a:lnTo>
                <a:lnTo>
                  <a:pt x="51561" y="199390"/>
                </a:lnTo>
                <a:lnTo>
                  <a:pt x="48005" y="196850"/>
                </a:lnTo>
                <a:lnTo>
                  <a:pt x="44323" y="195580"/>
                </a:lnTo>
                <a:close/>
              </a:path>
              <a:path w="313690" h="322579">
                <a:moveTo>
                  <a:pt x="113141" y="130810"/>
                </a:moveTo>
                <a:lnTo>
                  <a:pt x="96343" y="130810"/>
                </a:lnTo>
                <a:lnTo>
                  <a:pt x="81914" y="139700"/>
                </a:lnTo>
                <a:lnTo>
                  <a:pt x="76106" y="147320"/>
                </a:lnTo>
                <a:lnTo>
                  <a:pt x="72596" y="154940"/>
                </a:lnTo>
                <a:lnTo>
                  <a:pt x="71395" y="163830"/>
                </a:lnTo>
                <a:lnTo>
                  <a:pt x="72516" y="172720"/>
                </a:lnTo>
                <a:lnTo>
                  <a:pt x="100583" y="215900"/>
                </a:lnTo>
                <a:lnTo>
                  <a:pt x="105872" y="220980"/>
                </a:lnTo>
                <a:lnTo>
                  <a:pt x="111077" y="226060"/>
                </a:lnTo>
                <a:lnTo>
                  <a:pt x="121284" y="233680"/>
                </a:lnTo>
                <a:lnTo>
                  <a:pt x="127888" y="237490"/>
                </a:lnTo>
                <a:lnTo>
                  <a:pt x="134238" y="240030"/>
                </a:lnTo>
                <a:lnTo>
                  <a:pt x="146303" y="242570"/>
                </a:lnTo>
                <a:lnTo>
                  <a:pt x="151891" y="242570"/>
                </a:lnTo>
                <a:lnTo>
                  <a:pt x="162305" y="240030"/>
                </a:lnTo>
                <a:lnTo>
                  <a:pt x="167004" y="237490"/>
                </a:lnTo>
                <a:lnTo>
                  <a:pt x="171195" y="232410"/>
                </a:lnTo>
                <a:lnTo>
                  <a:pt x="172719" y="231140"/>
                </a:lnTo>
                <a:lnTo>
                  <a:pt x="148048" y="231140"/>
                </a:lnTo>
                <a:lnTo>
                  <a:pt x="141097" y="229870"/>
                </a:lnTo>
                <a:lnTo>
                  <a:pt x="99028" y="198120"/>
                </a:lnTo>
                <a:lnTo>
                  <a:pt x="81782" y="165100"/>
                </a:lnTo>
                <a:lnTo>
                  <a:pt x="82121" y="158750"/>
                </a:lnTo>
                <a:lnTo>
                  <a:pt x="84294" y="152400"/>
                </a:lnTo>
                <a:lnTo>
                  <a:pt x="88264" y="147320"/>
                </a:lnTo>
                <a:lnTo>
                  <a:pt x="99052" y="140970"/>
                </a:lnTo>
                <a:lnTo>
                  <a:pt x="133729" y="140970"/>
                </a:lnTo>
                <a:lnTo>
                  <a:pt x="132296" y="139700"/>
                </a:lnTo>
                <a:lnTo>
                  <a:pt x="113141" y="130810"/>
                </a:lnTo>
                <a:close/>
              </a:path>
              <a:path w="313690" h="322579">
                <a:moveTo>
                  <a:pt x="133729" y="140970"/>
                </a:moveTo>
                <a:lnTo>
                  <a:pt x="99052" y="140970"/>
                </a:lnTo>
                <a:lnTo>
                  <a:pt x="112363" y="142240"/>
                </a:lnTo>
                <a:lnTo>
                  <a:pt x="128198" y="151130"/>
                </a:lnTo>
                <a:lnTo>
                  <a:pt x="146557" y="167640"/>
                </a:lnTo>
                <a:lnTo>
                  <a:pt x="152780" y="173990"/>
                </a:lnTo>
                <a:lnTo>
                  <a:pt x="157860" y="179070"/>
                </a:lnTo>
                <a:lnTo>
                  <a:pt x="171957" y="210820"/>
                </a:lnTo>
                <a:lnTo>
                  <a:pt x="170433" y="218440"/>
                </a:lnTo>
                <a:lnTo>
                  <a:pt x="168528" y="222250"/>
                </a:lnTo>
                <a:lnTo>
                  <a:pt x="165353" y="224790"/>
                </a:lnTo>
                <a:lnTo>
                  <a:pt x="160188" y="228600"/>
                </a:lnTo>
                <a:lnTo>
                  <a:pt x="154416" y="231140"/>
                </a:lnTo>
                <a:lnTo>
                  <a:pt x="172719" y="231140"/>
                </a:lnTo>
                <a:lnTo>
                  <a:pt x="175767" y="228600"/>
                </a:lnTo>
                <a:lnTo>
                  <a:pt x="178815" y="223520"/>
                </a:lnTo>
                <a:lnTo>
                  <a:pt x="180339" y="217170"/>
                </a:lnTo>
                <a:lnTo>
                  <a:pt x="181863" y="212090"/>
                </a:lnTo>
                <a:lnTo>
                  <a:pt x="181863" y="205740"/>
                </a:lnTo>
                <a:lnTo>
                  <a:pt x="180466" y="199390"/>
                </a:lnTo>
                <a:lnTo>
                  <a:pt x="178942" y="193040"/>
                </a:lnTo>
                <a:lnTo>
                  <a:pt x="176022" y="186690"/>
                </a:lnTo>
                <a:lnTo>
                  <a:pt x="171576" y="180340"/>
                </a:lnTo>
                <a:lnTo>
                  <a:pt x="167959" y="175260"/>
                </a:lnTo>
                <a:lnTo>
                  <a:pt x="163782" y="168910"/>
                </a:lnTo>
                <a:lnTo>
                  <a:pt x="159057" y="163830"/>
                </a:lnTo>
                <a:lnTo>
                  <a:pt x="153797" y="158750"/>
                </a:lnTo>
                <a:lnTo>
                  <a:pt x="133729" y="140970"/>
                </a:lnTo>
                <a:close/>
              </a:path>
              <a:path w="313690" h="322579">
                <a:moveTo>
                  <a:pt x="195664" y="74930"/>
                </a:moveTo>
                <a:lnTo>
                  <a:pt x="175513" y="74930"/>
                </a:lnTo>
                <a:lnTo>
                  <a:pt x="181609" y="77470"/>
                </a:lnTo>
                <a:lnTo>
                  <a:pt x="187198" y="82550"/>
                </a:lnTo>
                <a:lnTo>
                  <a:pt x="190118" y="85090"/>
                </a:lnTo>
                <a:lnTo>
                  <a:pt x="192404" y="88900"/>
                </a:lnTo>
                <a:lnTo>
                  <a:pt x="194055" y="91440"/>
                </a:lnTo>
                <a:lnTo>
                  <a:pt x="195579" y="95250"/>
                </a:lnTo>
                <a:lnTo>
                  <a:pt x="196723" y="97790"/>
                </a:lnTo>
                <a:lnTo>
                  <a:pt x="197357" y="101600"/>
                </a:lnTo>
                <a:lnTo>
                  <a:pt x="197865" y="105410"/>
                </a:lnTo>
                <a:lnTo>
                  <a:pt x="197992" y="111760"/>
                </a:lnTo>
                <a:lnTo>
                  <a:pt x="197865" y="114300"/>
                </a:lnTo>
                <a:lnTo>
                  <a:pt x="196976" y="123190"/>
                </a:lnTo>
                <a:lnTo>
                  <a:pt x="196214" y="128270"/>
                </a:lnTo>
                <a:lnTo>
                  <a:pt x="195072" y="134620"/>
                </a:lnTo>
                <a:lnTo>
                  <a:pt x="194182" y="140970"/>
                </a:lnTo>
                <a:lnTo>
                  <a:pt x="193166" y="151130"/>
                </a:lnTo>
                <a:lnTo>
                  <a:pt x="193039" y="157480"/>
                </a:lnTo>
                <a:lnTo>
                  <a:pt x="194055" y="166370"/>
                </a:lnTo>
                <a:lnTo>
                  <a:pt x="195325" y="171450"/>
                </a:lnTo>
                <a:lnTo>
                  <a:pt x="197357" y="175260"/>
                </a:lnTo>
                <a:lnTo>
                  <a:pt x="199262" y="179070"/>
                </a:lnTo>
                <a:lnTo>
                  <a:pt x="202310" y="182880"/>
                </a:lnTo>
                <a:lnTo>
                  <a:pt x="206248" y="186690"/>
                </a:lnTo>
                <a:lnTo>
                  <a:pt x="210438" y="190500"/>
                </a:lnTo>
                <a:lnTo>
                  <a:pt x="225753" y="175260"/>
                </a:lnTo>
                <a:lnTo>
                  <a:pt x="211708" y="175260"/>
                </a:lnTo>
                <a:lnTo>
                  <a:pt x="210947" y="173990"/>
                </a:lnTo>
                <a:lnTo>
                  <a:pt x="209423" y="172720"/>
                </a:lnTo>
                <a:lnTo>
                  <a:pt x="208914" y="171450"/>
                </a:lnTo>
                <a:lnTo>
                  <a:pt x="208533" y="171450"/>
                </a:lnTo>
                <a:lnTo>
                  <a:pt x="202691" y="151130"/>
                </a:lnTo>
                <a:lnTo>
                  <a:pt x="202945" y="147320"/>
                </a:lnTo>
                <a:lnTo>
                  <a:pt x="203453" y="142240"/>
                </a:lnTo>
                <a:lnTo>
                  <a:pt x="204088" y="138430"/>
                </a:lnTo>
                <a:lnTo>
                  <a:pt x="204850" y="133350"/>
                </a:lnTo>
                <a:lnTo>
                  <a:pt x="206755" y="121920"/>
                </a:lnTo>
                <a:lnTo>
                  <a:pt x="207390" y="116840"/>
                </a:lnTo>
                <a:lnTo>
                  <a:pt x="207644" y="111760"/>
                </a:lnTo>
                <a:lnTo>
                  <a:pt x="207930" y="107950"/>
                </a:lnTo>
                <a:lnTo>
                  <a:pt x="198119" y="77470"/>
                </a:lnTo>
                <a:lnTo>
                  <a:pt x="195664" y="74930"/>
                </a:lnTo>
                <a:close/>
              </a:path>
              <a:path w="313690" h="322579">
                <a:moveTo>
                  <a:pt x="255650" y="130810"/>
                </a:moveTo>
                <a:lnTo>
                  <a:pt x="211708" y="175260"/>
                </a:lnTo>
                <a:lnTo>
                  <a:pt x="225753" y="175260"/>
                </a:lnTo>
                <a:lnTo>
                  <a:pt x="262762" y="138430"/>
                </a:lnTo>
                <a:lnTo>
                  <a:pt x="255650" y="130810"/>
                </a:lnTo>
                <a:close/>
              </a:path>
              <a:path w="313690" h="322579">
                <a:moveTo>
                  <a:pt x="302259" y="49530"/>
                </a:moveTo>
                <a:lnTo>
                  <a:pt x="282066" y="49530"/>
                </a:lnTo>
                <a:lnTo>
                  <a:pt x="288798" y="52070"/>
                </a:lnTo>
                <a:lnTo>
                  <a:pt x="298195" y="62230"/>
                </a:lnTo>
                <a:lnTo>
                  <a:pt x="300354" y="64770"/>
                </a:lnTo>
                <a:lnTo>
                  <a:pt x="302640" y="72390"/>
                </a:lnTo>
                <a:lnTo>
                  <a:pt x="303022" y="76200"/>
                </a:lnTo>
                <a:lnTo>
                  <a:pt x="302005" y="82550"/>
                </a:lnTo>
                <a:lnTo>
                  <a:pt x="300862" y="86360"/>
                </a:lnTo>
                <a:lnTo>
                  <a:pt x="297052" y="92710"/>
                </a:lnTo>
                <a:lnTo>
                  <a:pt x="294639" y="95250"/>
                </a:lnTo>
                <a:lnTo>
                  <a:pt x="291845" y="99060"/>
                </a:lnTo>
                <a:lnTo>
                  <a:pt x="286416" y="102870"/>
                </a:lnTo>
                <a:lnTo>
                  <a:pt x="280225" y="106680"/>
                </a:lnTo>
                <a:lnTo>
                  <a:pt x="273272" y="109220"/>
                </a:lnTo>
                <a:lnTo>
                  <a:pt x="265556" y="111760"/>
                </a:lnTo>
                <a:lnTo>
                  <a:pt x="274319" y="120650"/>
                </a:lnTo>
                <a:lnTo>
                  <a:pt x="305815" y="96520"/>
                </a:lnTo>
                <a:lnTo>
                  <a:pt x="308355" y="92710"/>
                </a:lnTo>
                <a:lnTo>
                  <a:pt x="310895" y="87630"/>
                </a:lnTo>
                <a:lnTo>
                  <a:pt x="312292" y="82550"/>
                </a:lnTo>
                <a:lnTo>
                  <a:pt x="313308" y="72390"/>
                </a:lnTo>
                <a:lnTo>
                  <a:pt x="312674" y="68580"/>
                </a:lnTo>
                <a:lnTo>
                  <a:pt x="309372" y="58420"/>
                </a:lnTo>
                <a:lnTo>
                  <a:pt x="306450" y="53340"/>
                </a:lnTo>
                <a:lnTo>
                  <a:pt x="302259" y="49530"/>
                </a:lnTo>
                <a:close/>
              </a:path>
              <a:path w="313690" h="322579">
                <a:moveTo>
                  <a:pt x="176783" y="63500"/>
                </a:moveTo>
                <a:lnTo>
                  <a:pt x="165734" y="63500"/>
                </a:lnTo>
                <a:lnTo>
                  <a:pt x="158368" y="66040"/>
                </a:lnTo>
                <a:lnTo>
                  <a:pt x="154812" y="68580"/>
                </a:lnTo>
                <a:lnTo>
                  <a:pt x="151510" y="71120"/>
                </a:lnTo>
                <a:lnTo>
                  <a:pt x="150622" y="71120"/>
                </a:lnTo>
                <a:lnTo>
                  <a:pt x="149859" y="72390"/>
                </a:lnTo>
                <a:lnTo>
                  <a:pt x="147574" y="73660"/>
                </a:lnTo>
                <a:lnTo>
                  <a:pt x="142239" y="78740"/>
                </a:lnTo>
                <a:lnTo>
                  <a:pt x="132587" y="105410"/>
                </a:lnTo>
                <a:lnTo>
                  <a:pt x="141350" y="114300"/>
                </a:lnTo>
                <a:lnTo>
                  <a:pt x="141350" y="107950"/>
                </a:lnTo>
                <a:lnTo>
                  <a:pt x="142366" y="102870"/>
                </a:lnTo>
                <a:lnTo>
                  <a:pt x="157987" y="78740"/>
                </a:lnTo>
                <a:lnTo>
                  <a:pt x="160781" y="76200"/>
                </a:lnTo>
                <a:lnTo>
                  <a:pt x="163702" y="74930"/>
                </a:lnTo>
                <a:lnTo>
                  <a:pt x="195664" y="74930"/>
                </a:lnTo>
                <a:lnTo>
                  <a:pt x="194436" y="73660"/>
                </a:lnTo>
                <a:lnTo>
                  <a:pt x="191134" y="69850"/>
                </a:lnTo>
                <a:lnTo>
                  <a:pt x="187705" y="67310"/>
                </a:lnTo>
                <a:lnTo>
                  <a:pt x="184150" y="66040"/>
                </a:lnTo>
                <a:lnTo>
                  <a:pt x="176783" y="63500"/>
                </a:lnTo>
                <a:close/>
              </a:path>
              <a:path w="313690" h="322579">
                <a:moveTo>
                  <a:pt x="256860" y="11430"/>
                </a:moveTo>
                <a:lnTo>
                  <a:pt x="238125" y="11430"/>
                </a:lnTo>
                <a:lnTo>
                  <a:pt x="243458" y="13970"/>
                </a:lnTo>
                <a:lnTo>
                  <a:pt x="248665" y="19050"/>
                </a:lnTo>
                <a:lnTo>
                  <a:pt x="254507" y="24130"/>
                </a:lnTo>
                <a:lnTo>
                  <a:pt x="256920" y="30480"/>
                </a:lnTo>
                <a:lnTo>
                  <a:pt x="255269" y="44450"/>
                </a:lnTo>
                <a:lnTo>
                  <a:pt x="250951" y="52070"/>
                </a:lnTo>
                <a:lnTo>
                  <a:pt x="236854" y="66040"/>
                </a:lnTo>
                <a:lnTo>
                  <a:pt x="243712" y="72390"/>
                </a:lnTo>
                <a:lnTo>
                  <a:pt x="250825" y="66040"/>
                </a:lnTo>
                <a:lnTo>
                  <a:pt x="257018" y="59690"/>
                </a:lnTo>
                <a:lnTo>
                  <a:pt x="263032" y="55880"/>
                </a:lnTo>
                <a:lnTo>
                  <a:pt x="268880" y="53340"/>
                </a:lnTo>
                <a:lnTo>
                  <a:pt x="274574" y="50800"/>
                </a:lnTo>
                <a:lnTo>
                  <a:pt x="282066" y="49530"/>
                </a:lnTo>
                <a:lnTo>
                  <a:pt x="302259" y="49530"/>
                </a:lnTo>
                <a:lnTo>
                  <a:pt x="300672" y="48260"/>
                </a:lnTo>
                <a:lnTo>
                  <a:pt x="259968" y="48260"/>
                </a:lnTo>
                <a:lnTo>
                  <a:pt x="264354" y="38100"/>
                </a:lnTo>
                <a:lnTo>
                  <a:pt x="264953" y="27940"/>
                </a:lnTo>
                <a:lnTo>
                  <a:pt x="261790" y="17780"/>
                </a:lnTo>
                <a:lnTo>
                  <a:pt x="256860" y="11430"/>
                </a:lnTo>
                <a:close/>
              </a:path>
              <a:path w="313690" h="322579">
                <a:moveTo>
                  <a:pt x="284987" y="40640"/>
                </a:moveTo>
                <a:lnTo>
                  <a:pt x="277622" y="40640"/>
                </a:lnTo>
                <a:lnTo>
                  <a:pt x="273938" y="41910"/>
                </a:lnTo>
                <a:lnTo>
                  <a:pt x="266826" y="44450"/>
                </a:lnTo>
                <a:lnTo>
                  <a:pt x="263398" y="45720"/>
                </a:lnTo>
                <a:lnTo>
                  <a:pt x="260223" y="48260"/>
                </a:lnTo>
                <a:lnTo>
                  <a:pt x="300672" y="48260"/>
                </a:lnTo>
                <a:lnTo>
                  <a:pt x="299084" y="46990"/>
                </a:lnTo>
                <a:lnTo>
                  <a:pt x="295782" y="44450"/>
                </a:lnTo>
                <a:lnTo>
                  <a:pt x="292226" y="43180"/>
                </a:lnTo>
                <a:lnTo>
                  <a:pt x="288543" y="41910"/>
                </a:lnTo>
                <a:lnTo>
                  <a:pt x="284987" y="40640"/>
                </a:lnTo>
                <a:close/>
              </a:path>
              <a:path w="313690" h="322579">
                <a:moveTo>
                  <a:pt x="239902" y="0"/>
                </a:moveTo>
                <a:lnTo>
                  <a:pt x="228091" y="0"/>
                </a:lnTo>
                <a:lnTo>
                  <a:pt x="224281" y="1270"/>
                </a:lnTo>
                <a:lnTo>
                  <a:pt x="220599" y="3810"/>
                </a:lnTo>
                <a:lnTo>
                  <a:pt x="216915" y="5080"/>
                </a:lnTo>
                <a:lnTo>
                  <a:pt x="213486" y="7620"/>
                </a:lnTo>
                <a:lnTo>
                  <a:pt x="210311" y="11430"/>
                </a:lnTo>
                <a:lnTo>
                  <a:pt x="205716" y="16510"/>
                </a:lnTo>
                <a:lnTo>
                  <a:pt x="201834" y="22860"/>
                </a:lnTo>
                <a:lnTo>
                  <a:pt x="198667" y="29210"/>
                </a:lnTo>
                <a:lnTo>
                  <a:pt x="196214" y="35560"/>
                </a:lnTo>
                <a:lnTo>
                  <a:pt x="204088" y="43180"/>
                </a:lnTo>
                <a:lnTo>
                  <a:pt x="205803" y="36830"/>
                </a:lnTo>
                <a:lnTo>
                  <a:pt x="208279" y="30480"/>
                </a:lnTo>
                <a:lnTo>
                  <a:pt x="211518" y="24130"/>
                </a:lnTo>
                <a:lnTo>
                  <a:pt x="215518" y="20320"/>
                </a:lnTo>
                <a:lnTo>
                  <a:pt x="221233" y="13970"/>
                </a:lnTo>
                <a:lnTo>
                  <a:pt x="226949" y="11430"/>
                </a:lnTo>
                <a:lnTo>
                  <a:pt x="256860" y="11430"/>
                </a:lnTo>
                <a:lnTo>
                  <a:pt x="254888" y="8890"/>
                </a:lnTo>
                <a:lnTo>
                  <a:pt x="251332" y="5080"/>
                </a:lnTo>
                <a:lnTo>
                  <a:pt x="247650" y="2540"/>
                </a:lnTo>
                <a:lnTo>
                  <a:pt x="243712" y="1270"/>
                </a:lnTo>
                <a:lnTo>
                  <a:pt x="239902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9358376" y="5334025"/>
            <a:ext cx="322580" cy="332740"/>
          </a:xfrm>
          <a:custGeom>
            <a:avLst/>
            <a:gdLst/>
            <a:ahLst/>
            <a:cxnLst/>
            <a:rect l="l" t="t" r="r" b="b"/>
            <a:pathLst>
              <a:path w="322579" h="332739">
                <a:moveTo>
                  <a:pt x="44323" y="205739"/>
                </a:moveTo>
                <a:lnTo>
                  <a:pt x="36829" y="205739"/>
                </a:lnTo>
                <a:lnTo>
                  <a:pt x="25780" y="209549"/>
                </a:lnTo>
                <a:lnTo>
                  <a:pt x="22225" y="210819"/>
                </a:lnTo>
                <a:lnTo>
                  <a:pt x="18923" y="213359"/>
                </a:lnTo>
                <a:lnTo>
                  <a:pt x="18033" y="214629"/>
                </a:lnTo>
                <a:lnTo>
                  <a:pt x="17272" y="214629"/>
                </a:lnTo>
                <a:lnTo>
                  <a:pt x="16509" y="215899"/>
                </a:lnTo>
                <a:lnTo>
                  <a:pt x="15748" y="215899"/>
                </a:lnTo>
                <a:lnTo>
                  <a:pt x="14985" y="217169"/>
                </a:lnTo>
                <a:lnTo>
                  <a:pt x="40004" y="217169"/>
                </a:lnTo>
                <a:lnTo>
                  <a:pt x="43052" y="218439"/>
                </a:lnTo>
                <a:lnTo>
                  <a:pt x="45974" y="219709"/>
                </a:lnTo>
                <a:lnTo>
                  <a:pt x="49022" y="220979"/>
                </a:lnTo>
                <a:lnTo>
                  <a:pt x="51943" y="222249"/>
                </a:lnTo>
                <a:lnTo>
                  <a:pt x="54609" y="224789"/>
                </a:lnTo>
                <a:lnTo>
                  <a:pt x="57530" y="228599"/>
                </a:lnTo>
                <a:lnTo>
                  <a:pt x="59817" y="231139"/>
                </a:lnTo>
                <a:lnTo>
                  <a:pt x="61468" y="234949"/>
                </a:lnTo>
                <a:lnTo>
                  <a:pt x="62992" y="237489"/>
                </a:lnTo>
                <a:lnTo>
                  <a:pt x="64134" y="241299"/>
                </a:lnTo>
                <a:lnTo>
                  <a:pt x="64770" y="245109"/>
                </a:lnTo>
                <a:lnTo>
                  <a:pt x="65277" y="247649"/>
                </a:lnTo>
                <a:lnTo>
                  <a:pt x="65341" y="248919"/>
                </a:lnTo>
                <a:lnTo>
                  <a:pt x="65447" y="253999"/>
                </a:lnTo>
                <a:lnTo>
                  <a:pt x="65024" y="260349"/>
                </a:lnTo>
                <a:lnTo>
                  <a:pt x="64389" y="265429"/>
                </a:lnTo>
                <a:lnTo>
                  <a:pt x="62483" y="278129"/>
                </a:lnTo>
                <a:lnTo>
                  <a:pt x="61595" y="284479"/>
                </a:lnTo>
                <a:lnTo>
                  <a:pt x="60959" y="289559"/>
                </a:lnTo>
                <a:lnTo>
                  <a:pt x="60451" y="295909"/>
                </a:lnTo>
                <a:lnTo>
                  <a:pt x="60451" y="300989"/>
                </a:lnTo>
                <a:lnTo>
                  <a:pt x="60959" y="304799"/>
                </a:lnTo>
                <a:lnTo>
                  <a:pt x="61595" y="309879"/>
                </a:lnTo>
                <a:lnTo>
                  <a:pt x="77850" y="332739"/>
                </a:lnTo>
                <a:lnTo>
                  <a:pt x="93165" y="317499"/>
                </a:lnTo>
                <a:lnTo>
                  <a:pt x="78358" y="317499"/>
                </a:lnTo>
                <a:lnTo>
                  <a:pt x="77850" y="316229"/>
                </a:lnTo>
                <a:lnTo>
                  <a:pt x="76834" y="314959"/>
                </a:lnTo>
                <a:lnTo>
                  <a:pt x="76326" y="314959"/>
                </a:lnTo>
                <a:lnTo>
                  <a:pt x="75946" y="313689"/>
                </a:lnTo>
                <a:lnTo>
                  <a:pt x="70103" y="293369"/>
                </a:lnTo>
                <a:lnTo>
                  <a:pt x="70357" y="289559"/>
                </a:lnTo>
                <a:lnTo>
                  <a:pt x="72263" y="275589"/>
                </a:lnTo>
                <a:lnTo>
                  <a:pt x="74168" y="264159"/>
                </a:lnTo>
                <a:lnTo>
                  <a:pt x="74802" y="259079"/>
                </a:lnTo>
                <a:lnTo>
                  <a:pt x="75056" y="253999"/>
                </a:lnTo>
                <a:lnTo>
                  <a:pt x="75342" y="250189"/>
                </a:lnTo>
                <a:lnTo>
                  <a:pt x="75310" y="245109"/>
                </a:lnTo>
                <a:lnTo>
                  <a:pt x="55118" y="210819"/>
                </a:lnTo>
                <a:lnTo>
                  <a:pt x="51562" y="209549"/>
                </a:lnTo>
                <a:lnTo>
                  <a:pt x="47878" y="207009"/>
                </a:lnTo>
                <a:lnTo>
                  <a:pt x="44323" y="205739"/>
                </a:lnTo>
                <a:close/>
              </a:path>
              <a:path w="322579" h="332739">
                <a:moveTo>
                  <a:pt x="123063" y="274319"/>
                </a:moveTo>
                <a:lnTo>
                  <a:pt x="79121" y="317499"/>
                </a:lnTo>
                <a:lnTo>
                  <a:pt x="93165" y="317499"/>
                </a:lnTo>
                <a:lnTo>
                  <a:pt x="130175" y="280669"/>
                </a:lnTo>
                <a:lnTo>
                  <a:pt x="123063" y="274319"/>
                </a:lnTo>
                <a:close/>
              </a:path>
              <a:path w="322579" h="332739">
                <a:moveTo>
                  <a:pt x="34035" y="217169"/>
                </a:moveTo>
                <a:lnTo>
                  <a:pt x="14224" y="217169"/>
                </a:lnTo>
                <a:lnTo>
                  <a:pt x="9651" y="222249"/>
                </a:lnTo>
                <a:lnTo>
                  <a:pt x="6223" y="227329"/>
                </a:lnTo>
                <a:lnTo>
                  <a:pt x="4064" y="232409"/>
                </a:lnTo>
                <a:lnTo>
                  <a:pt x="1777" y="237489"/>
                </a:lnTo>
                <a:lnTo>
                  <a:pt x="507" y="242569"/>
                </a:lnTo>
                <a:lnTo>
                  <a:pt x="0" y="248919"/>
                </a:lnTo>
                <a:lnTo>
                  <a:pt x="8763" y="257809"/>
                </a:lnTo>
                <a:lnTo>
                  <a:pt x="8890" y="251459"/>
                </a:lnTo>
                <a:lnTo>
                  <a:pt x="9778" y="245109"/>
                </a:lnTo>
                <a:lnTo>
                  <a:pt x="28321" y="219709"/>
                </a:lnTo>
                <a:lnTo>
                  <a:pt x="31115" y="218439"/>
                </a:lnTo>
                <a:lnTo>
                  <a:pt x="34035" y="217169"/>
                </a:lnTo>
                <a:close/>
              </a:path>
              <a:path w="322579" h="332739">
                <a:moveTo>
                  <a:pt x="113125" y="140969"/>
                </a:moveTo>
                <a:lnTo>
                  <a:pt x="96341" y="140969"/>
                </a:lnTo>
                <a:lnTo>
                  <a:pt x="81915" y="149859"/>
                </a:lnTo>
                <a:lnTo>
                  <a:pt x="76051" y="157479"/>
                </a:lnTo>
                <a:lnTo>
                  <a:pt x="72532" y="165099"/>
                </a:lnTo>
                <a:lnTo>
                  <a:pt x="71324" y="173989"/>
                </a:lnTo>
                <a:lnTo>
                  <a:pt x="72390" y="182879"/>
                </a:lnTo>
                <a:lnTo>
                  <a:pt x="100583" y="226059"/>
                </a:lnTo>
                <a:lnTo>
                  <a:pt x="105872" y="231139"/>
                </a:lnTo>
                <a:lnTo>
                  <a:pt x="111077" y="236219"/>
                </a:lnTo>
                <a:lnTo>
                  <a:pt x="116210" y="240029"/>
                </a:lnTo>
                <a:lnTo>
                  <a:pt x="121284" y="242569"/>
                </a:lnTo>
                <a:lnTo>
                  <a:pt x="127889" y="247649"/>
                </a:lnTo>
                <a:lnTo>
                  <a:pt x="134239" y="250189"/>
                </a:lnTo>
                <a:lnTo>
                  <a:pt x="146176" y="252729"/>
                </a:lnTo>
                <a:lnTo>
                  <a:pt x="151765" y="252729"/>
                </a:lnTo>
                <a:lnTo>
                  <a:pt x="162305" y="250189"/>
                </a:lnTo>
                <a:lnTo>
                  <a:pt x="167004" y="247649"/>
                </a:lnTo>
                <a:lnTo>
                  <a:pt x="171196" y="242569"/>
                </a:lnTo>
                <a:lnTo>
                  <a:pt x="172720" y="241299"/>
                </a:lnTo>
                <a:lnTo>
                  <a:pt x="147974" y="241299"/>
                </a:lnTo>
                <a:lnTo>
                  <a:pt x="140970" y="240029"/>
                </a:lnTo>
                <a:lnTo>
                  <a:pt x="99026" y="208279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5" y="157479"/>
                </a:lnTo>
                <a:lnTo>
                  <a:pt x="99052" y="151129"/>
                </a:lnTo>
                <a:lnTo>
                  <a:pt x="133671" y="151129"/>
                </a:lnTo>
                <a:lnTo>
                  <a:pt x="132242" y="149859"/>
                </a:lnTo>
                <a:lnTo>
                  <a:pt x="113125" y="140969"/>
                </a:lnTo>
                <a:close/>
              </a:path>
              <a:path w="322579" h="332739">
                <a:moveTo>
                  <a:pt x="133671" y="151129"/>
                </a:moveTo>
                <a:lnTo>
                  <a:pt x="99052" y="151129"/>
                </a:lnTo>
                <a:lnTo>
                  <a:pt x="112363" y="152399"/>
                </a:lnTo>
                <a:lnTo>
                  <a:pt x="128198" y="161289"/>
                </a:lnTo>
                <a:lnTo>
                  <a:pt x="146557" y="177799"/>
                </a:lnTo>
                <a:lnTo>
                  <a:pt x="152780" y="184149"/>
                </a:lnTo>
                <a:lnTo>
                  <a:pt x="157860" y="189229"/>
                </a:lnTo>
                <a:lnTo>
                  <a:pt x="161798" y="195579"/>
                </a:lnTo>
                <a:lnTo>
                  <a:pt x="165607" y="200659"/>
                </a:lnTo>
                <a:lnTo>
                  <a:pt x="168401" y="205739"/>
                </a:lnTo>
                <a:lnTo>
                  <a:pt x="170052" y="210819"/>
                </a:lnTo>
                <a:lnTo>
                  <a:pt x="171576" y="215899"/>
                </a:lnTo>
                <a:lnTo>
                  <a:pt x="171957" y="220979"/>
                </a:lnTo>
                <a:lnTo>
                  <a:pt x="170433" y="228599"/>
                </a:lnTo>
                <a:lnTo>
                  <a:pt x="168401" y="232409"/>
                </a:lnTo>
                <a:lnTo>
                  <a:pt x="165226" y="234949"/>
                </a:lnTo>
                <a:lnTo>
                  <a:pt x="160079" y="238759"/>
                </a:lnTo>
                <a:lnTo>
                  <a:pt x="154336" y="241299"/>
                </a:lnTo>
                <a:lnTo>
                  <a:pt x="172720" y="241299"/>
                </a:lnTo>
                <a:lnTo>
                  <a:pt x="175768" y="238759"/>
                </a:lnTo>
                <a:lnTo>
                  <a:pt x="178689" y="233679"/>
                </a:lnTo>
                <a:lnTo>
                  <a:pt x="180340" y="227329"/>
                </a:lnTo>
                <a:lnTo>
                  <a:pt x="181864" y="222249"/>
                </a:lnTo>
                <a:lnTo>
                  <a:pt x="181864" y="215899"/>
                </a:lnTo>
                <a:lnTo>
                  <a:pt x="180340" y="209549"/>
                </a:lnTo>
                <a:lnTo>
                  <a:pt x="178943" y="203199"/>
                </a:lnTo>
                <a:lnTo>
                  <a:pt x="176022" y="196849"/>
                </a:lnTo>
                <a:lnTo>
                  <a:pt x="171576" y="190499"/>
                </a:lnTo>
                <a:lnTo>
                  <a:pt x="167957" y="185419"/>
                </a:lnTo>
                <a:lnTo>
                  <a:pt x="163766" y="179069"/>
                </a:lnTo>
                <a:lnTo>
                  <a:pt x="159003" y="173989"/>
                </a:lnTo>
                <a:lnTo>
                  <a:pt x="153670" y="168909"/>
                </a:lnTo>
                <a:lnTo>
                  <a:pt x="133671" y="151129"/>
                </a:lnTo>
                <a:close/>
              </a:path>
              <a:path w="322579" h="332739">
                <a:moveTo>
                  <a:pt x="195791" y="85089"/>
                </a:moveTo>
                <a:lnTo>
                  <a:pt x="175514" y="85089"/>
                </a:lnTo>
                <a:lnTo>
                  <a:pt x="178562" y="86359"/>
                </a:lnTo>
                <a:lnTo>
                  <a:pt x="181482" y="87629"/>
                </a:lnTo>
                <a:lnTo>
                  <a:pt x="184403" y="90169"/>
                </a:lnTo>
                <a:lnTo>
                  <a:pt x="187198" y="92709"/>
                </a:lnTo>
                <a:lnTo>
                  <a:pt x="190119" y="95249"/>
                </a:lnTo>
                <a:lnTo>
                  <a:pt x="193928" y="101599"/>
                </a:lnTo>
                <a:lnTo>
                  <a:pt x="195579" y="105409"/>
                </a:lnTo>
                <a:lnTo>
                  <a:pt x="196723" y="107949"/>
                </a:lnTo>
                <a:lnTo>
                  <a:pt x="197230" y="111759"/>
                </a:lnTo>
                <a:lnTo>
                  <a:pt x="197866" y="115569"/>
                </a:lnTo>
                <a:lnTo>
                  <a:pt x="197993" y="119379"/>
                </a:lnTo>
                <a:lnTo>
                  <a:pt x="197484" y="128269"/>
                </a:lnTo>
                <a:lnTo>
                  <a:pt x="196976" y="133349"/>
                </a:lnTo>
                <a:lnTo>
                  <a:pt x="196215" y="138429"/>
                </a:lnTo>
                <a:lnTo>
                  <a:pt x="195072" y="144779"/>
                </a:lnTo>
                <a:lnTo>
                  <a:pt x="194182" y="151129"/>
                </a:lnTo>
                <a:lnTo>
                  <a:pt x="193167" y="161289"/>
                </a:lnTo>
                <a:lnTo>
                  <a:pt x="193040" y="167639"/>
                </a:lnTo>
                <a:lnTo>
                  <a:pt x="194055" y="176529"/>
                </a:lnTo>
                <a:lnTo>
                  <a:pt x="195325" y="181609"/>
                </a:lnTo>
                <a:lnTo>
                  <a:pt x="197357" y="185419"/>
                </a:lnTo>
                <a:lnTo>
                  <a:pt x="199263" y="189229"/>
                </a:lnTo>
                <a:lnTo>
                  <a:pt x="202183" y="193039"/>
                </a:lnTo>
                <a:lnTo>
                  <a:pt x="210439" y="200659"/>
                </a:lnTo>
                <a:lnTo>
                  <a:pt x="225716" y="185419"/>
                </a:lnTo>
                <a:lnTo>
                  <a:pt x="211708" y="185419"/>
                </a:lnTo>
                <a:lnTo>
                  <a:pt x="210947" y="184149"/>
                </a:lnTo>
                <a:lnTo>
                  <a:pt x="210312" y="184149"/>
                </a:lnTo>
                <a:lnTo>
                  <a:pt x="209296" y="182879"/>
                </a:lnTo>
                <a:lnTo>
                  <a:pt x="208533" y="181609"/>
                </a:lnTo>
                <a:lnTo>
                  <a:pt x="206628" y="179069"/>
                </a:lnTo>
                <a:lnTo>
                  <a:pt x="202692" y="161289"/>
                </a:lnTo>
                <a:lnTo>
                  <a:pt x="202946" y="157479"/>
                </a:lnTo>
                <a:lnTo>
                  <a:pt x="203453" y="152399"/>
                </a:lnTo>
                <a:lnTo>
                  <a:pt x="204850" y="143509"/>
                </a:lnTo>
                <a:lnTo>
                  <a:pt x="206755" y="132079"/>
                </a:lnTo>
                <a:lnTo>
                  <a:pt x="207391" y="126999"/>
                </a:lnTo>
                <a:lnTo>
                  <a:pt x="207645" y="121919"/>
                </a:lnTo>
                <a:lnTo>
                  <a:pt x="207930" y="118109"/>
                </a:lnTo>
                <a:lnTo>
                  <a:pt x="207835" y="113029"/>
                </a:lnTo>
                <a:lnTo>
                  <a:pt x="198120" y="87629"/>
                </a:lnTo>
                <a:lnTo>
                  <a:pt x="195791" y="85089"/>
                </a:lnTo>
                <a:close/>
              </a:path>
              <a:path w="322579" h="332739">
                <a:moveTo>
                  <a:pt x="255650" y="140969"/>
                </a:moveTo>
                <a:lnTo>
                  <a:pt x="211708" y="185419"/>
                </a:lnTo>
                <a:lnTo>
                  <a:pt x="225716" y="185419"/>
                </a:lnTo>
                <a:lnTo>
                  <a:pt x="262635" y="148589"/>
                </a:lnTo>
                <a:lnTo>
                  <a:pt x="255650" y="140969"/>
                </a:lnTo>
                <a:close/>
              </a:path>
              <a:path w="322579" h="332739">
                <a:moveTo>
                  <a:pt x="176783" y="73659"/>
                </a:moveTo>
                <a:lnTo>
                  <a:pt x="165734" y="73659"/>
                </a:lnTo>
                <a:lnTo>
                  <a:pt x="158369" y="76199"/>
                </a:lnTo>
                <a:lnTo>
                  <a:pt x="154813" y="78739"/>
                </a:lnTo>
                <a:lnTo>
                  <a:pt x="151510" y="81279"/>
                </a:lnTo>
                <a:lnTo>
                  <a:pt x="150622" y="81279"/>
                </a:lnTo>
                <a:lnTo>
                  <a:pt x="149859" y="82549"/>
                </a:lnTo>
                <a:lnTo>
                  <a:pt x="147574" y="83819"/>
                </a:lnTo>
                <a:lnTo>
                  <a:pt x="142240" y="88899"/>
                </a:lnTo>
                <a:lnTo>
                  <a:pt x="132588" y="115569"/>
                </a:lnTo>
                <a:lnTo>
                  <a:pt x="141350" y="124459"/>
                </a:lnTo>
                <a:lnTo>
                  <a:pt x="141350" y="118109"/>
                </a:lnTo>
                <a:lnTo>
                  <a:pt x="142240" y="113029"/>
                </a:lnTo>
                <a:lnTo>
                  <a:pt x="144018" y="106679"/>
                </a:lnTo>
                <a:lnTo>
                  <a:pt x="145796" y="101599"/>
                </a:lnTo>
                <a:lnTo>
                  <a:pt x="148717" y="96519"/>
                </a:lnTo>
                <a:lnTo>
                  <a:pt x="152653" y="92709"/>
                </a:lnTo>
                <a:lnTo>
                  <a:pt x="155194" y="90169"/>
                </a:lnTo>
                <a:lnTo>
                  <a:pt x="157988" y="88899"/>
                </a:lnTo>
                <a:lnTo>
                  <a:pt x="160781" y="86359"/>
                </a:lnTo>
                <a:lnTo>
                  <a:pt x="163702" y="85089"/>
                </a:lnTo>
                <a:lnTo>
                  <a:pt x="195791" y="85089"/>
                </a:lnTo>
                <a:lnTo>
                  <a:pt x="191134" y="80009"/>
                </a:lnTo>
                <a:lnTo>
                  <a:pt x="187705" y="77469"/>
                </a:lnTo>
                <a:lnTo>
                  <a:pt x="184023" y="76199"/>
                </a:lnTo>
                <a:lnTo>
                  <a:pt x="180467" y="74929"/>
                </a:lnTo>
                <a:lnTo>
                  <a:pt x="176783" y="73659"/>
                </a:lnTo>
                <a:close/>
              </a:path>
              <a:path w="322579" h="332739">
                <a:moveTo>
                  <a:pt x="234315" y="0"/>
                </a:moveTo>
                <a:lnTo>
                  <a:pt x="225805" y="8889"/>
                </a:lnTo>
                <a:lnTo>
                  <a:pt x="228219" y="15239"/>
                </a:lnTo>
                <a:lnTo>
                  <a:pt x="230377" y="22859"/>
                </a:lnTo>
                <a:lnTo>
                  <a:pt x="238839" y="63499"/>
                </a:lnTo>
                <a:lnTo>
                  <a:pt x="239839" y="69849"/>
                </a:lnTo>
                <a:lnTo>
                  <a:pt x="240744" y="76199"/>
                </a:lnTo>
                <a:lnTo>
                  <a:pt x="241553" y="82549"/>
                </a:lnTo>
                <a:lnTo>
                  <a:pt x="242903" y="96519"/>
                </a:lnTo>
                <a:lnTo>
                  <a:pt x="243967" y="109219"/>
                </a:lnTo>
                <a:lnTo>
                  <a:pt x="251078" y="116839"/>
                </a:lnTo>
                <a:lnTo>
                  <a:pt x="267538" y="100329"/>
                </a:lnTo>
                <a:lnTo>
                  <a:pt x="252856" y="100329"/>
                </a:lnTo>
                <a:lnTo>
                  <a:pt x="251841" y="90169"/>
                </a:lnTo>
                <a:lnTo>
                  <a:pt x="250571" y="78739"/>
                </a:lnTo>
                <a:lnTo>
                  <a:pt x="249681" y="72389"/>
                </a:lnTo>
                <a:lnTo>
                  <a:pt x="248666" y="66039"/>
                </a:lnTo>
                <a:lnTo>
                  <a:pt x="247523" y="59689"/>
                </a:lnTo>
                <a:lnTo>
                  <a:pt x="246252" y="52069"/>
                </a:lnTo>
                <a:lnTo>
                  <a:pt x="243204" y="36829"/>
                </a:lnTo>
                <a:lnTo>
                  <a:pt x="241300" y="29209"/>
                </a:lnTo>
                <a:lnTo>
                  <a:pt x="239141" y="20319"/>
                </a:lnTo>
                <a:lnTo>
                  <a:pt x="254462" y="20319"/>
                </a:lnTo>
                <a:lnTo>
                  <a:pt x="234315" y="0"/>
                </a:lnTo>
                <a:close/>
              </a:path>
              <a:path w="322579" h="332739">
                <a:moveTo>
                  <a:pt x="254462" y="20319"/>
                </a:moveTo>
                <a:lnTo>
                  <a:pt x="239141" y="20319"/>
                </a:lnTo>
                <a:lnTo>
                  <a:pt x="285750" y="67309"/>
                </a:lnTo>
                <a:lnTo>
                  <a:pt x="252856" y="100329"/>
                </a:lnTo>
                <a:lnTo>
                  <a:pt x="267538" y="100329"/>
                </a:lnTo>
                <a:lnTo>
                  <a:pt x="292862" y="74929"/>
                </a:lnTo>
                <a:lnTo>
                  <a:pt x="308363" y="74929"/>
                </a:lnTo>
                <a:lnTo>
                  <a:pt x="300608" y="67309"/>
                </a:lnTo>
                <a:lnTo>
                  <a:pt x="308159" y="59689"/>
                </a:lnTo>
                <a:lnTo>
                  <a:pt x="293497" y="59689"/>
                </a:lnTo>
                <a:lnTo>
                  <a:pt x="254462" y="20319"/>
                </a:lnTo>
                <a:close/>
              </a:path>
              <a:path w="322579" h="332739">
                <a:moveTo>
                  <a:pt x="308363" y="74929"/>
                </a:moveTo>
                <a:lnTo>
                  <a:pt x="292862" y="74929"/>
                </a:lnTo>
                <a:lnTo>
                  <a:pt x="314705" y="96519"/>
                </a:lnTo>
                <a:lnTo>
                  <a:pt x="322579" y="88899"/>
                </a:lnTo>
                <a:lnTo>
                  <a:pt x="308363" y="74929"/>
                </a:lnTo>
                <a:close/>
              </a:path>
              <a:path w="322579" h="332739">
                <a:moveTo>
                  <a:pt x="307340" y="45719"/>
                </a:moveTo>
                <a:lnTo>
                  <a:pt x="293497" y="59689"/>
                </a:lnTo>
                <a:lnTo>
                  <a:pt x="308159" y="59689"/>
                </a:lnTo>
                <a:lnTo>
                  <a:pt x="314451" y="53339"/>
                </a:lnTo>
                <a:lnTo>
                  <a:pt x="307340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717023" y="5331243"/>
            <a:ext cx="313690" cy="332740"/>
          </a:xfrm>
          <a:custGeom>
            <a:avLst/>
            <a:gdLst/>
            <a:ahLst/>
            <a:cxnLst/>
            <a:rect l="l" t="t" r="r" b="b"/>
            <a:pathLst>
              <a:path w="313690" h="332739">
                <a:moveTo>
                  <a:pt x="62992" y="217169"/>
                </a:moveTo>
                <a:lnTo>
                  <a:pt x="40004" y="217169"/>
                </a:lnTo>
                <a:lnTo>
                  <a:pt x="42925" y="218439"/>
                </a:lnTo>
                <a:lnTo>
                  <a:pt x="45974" y="219709"/>
                </a:lnTo>
                <a:lnTo>
                  <a:pt x="51816" y="222249"/>
                </a:lnTo>
                <a:lnTo>
                  <a:pt x="54609" y="224789"/>
                </a:lnTo>
                <a:lnTo>
                  <a:pt x="57530" y="228599"/>
                </a:lnTo>
                <a:lnTo>
                  <a:pt x="59817" y="231139"/>
                </a:lnTo>
                <a:lnTo>
                  <a:pt x="61341" y="234949"/>
                </a:lnTo>
                <a:lnTo>
                  <a:pt x="62992" y="237489"/>
                </a:lnTo>
                <a:lnTo>
                  <a:pt x="64134" y="241299"/>
                </a:lnTo>
                <a:lnTo>
                  <a:pt x="64643" y="245109"/>
                </a:lnTo>
                <a:lnTo>
                  <a:pt x="65277" y="247649"/>
                </a:lnTo>
                <a:lnTo>
                  <a:pt x="65404" y="252729"/>
                </a:lnTo>
                <a:lnTo>
                  <a:pt x="64897" y="260349"/>
                </a:lnTo>
                <a:lnTo>
                  <a:pt x="64389" y="265429"/>
                </a:lnTo>
                <a:lnTo>
                  <a:pt x="63626" y="270509"/>
                </a:lnTo>
                <a:lnTo>
                  <a:pt x="62356" y="278129"/>
                </a:lnTo>
                <a:lnTo>
                  <a:pt x="61595" y="284479"/>
                </a:lnTo>
                <a:lnTo>
                  <a:pt x="60325" y="295909"/>
                </a:lnTo>
                <a:lnTo>
                  <a:pt x="60325" y="300989"/>
                </a:lnTo>
                <a:lnTo>
                  <a:pt x="60959" y="304799"/>
                </a:lnTo>
                <a:lnTo>
                  <a:pt x="61468" y="309879"/>
                </a:lnTo>
                <a:lnTo>
                  <a:pt x="62737" y="313689"/>
                </a:lnTo>
                <a:lnTo>
                  <a:pt x="64770" y="317499"/>
                </a:lnTo>
                <a:lnTo>
                  <a:pt x="66675" y="321309"/>
                </a:lnTo>
                <a:lnTo>
                  <a:pt x="69596" y="325119"/>
                </a:lnTo>
                <a:lnTo>
                  <a:pt x="73532" y="328929"/>
                </a:lnTo>
                <a:lnTo>
                  <a:pt x="77850" y="332739"/>
                </a:lnTo>
                <a:lnTo>
                  <a:pt x="93128" y="317499"/>
                </a:lnTo>
                <a:lnTo>
                  <a:pt x="78358" y="317499"/>
                </a:lnTo>
                <a:lnTo>
                  <a:pt x="77724" y="316229"/>
                </a:lnTo>
                <a:lnTo>
                  <a:pt x="76707" y="314959"/>
                </a:lnTo>
                <a:lnTo>
                  <a:pt x="76326" y="314959"/>
                </a:lnTo>
                <a:lnTo>
                  <a:pt x="75946" y="313689"/>
                </a:lnTo>
                <a:lnTo>
                  <a:pt x="70103" y="293369"/>
                </a:lnTo>
                <a:lnTo>
                  <a:pt x="70357" y="289559"/>
                </a:lnTo>
                <a:lnTo>
                  <a:pt x="70866" y="285749"/>
                </a:lnTo>
                <a:lnTo>
                  <a:pt x="73151" y="269239"/>
                </a:lnTo>
                <a:lnTo>
                  <a:pt x="74168" y="264159"/>
                </a:lnTo>
                <a:lnTo>
                  <a:pt x="74675" y="259079"/>
                </a:lnTo>
                <a:lnTo>
                  <a:pt x="75342" y="250189"/>
                </a:lnTo>
                <a:lnTo>
                  <a:pt x="75353" y="247649"/>
                </a:lnTo>
                <a:lnTo>
                  <a:pt x="75183" y="245109"/>
                </a:lnTo>
                <a:lnTo>
                  <a:pt x="65531" y="219709"/>
                </a:lnTo>
                <a:lnTo>
                  <a:pt x="62992" y="217169"/>
                </a:lnTo>
                <a:close/>
              </a:path>
              <a:path w="313690" h="332739">
                <a:moveTo>
                  <a:pt x="123062" y="274319"/>
                </a:moveTo>
                <a:lnTo>
                  <a:pt x="79121" y="317499"/>
                </a:lnTo>
                <a:lnTo>
                  <a:pt x="93128" y="317499"/>
                </a:lnTo>
                <a:lnTo>
                  <a:pt x="130048" y="280669"/>
                </a:lnTo>
                <a:lnTo>
                  <a:pt x="123062" y="274319"/>
                </a:lnTo>
                <a:close/>
              </a:path>
              <a:path w="313690" h="332739">
                <a:moveTo>
                  <a:pt x="44196" y="205739"/>
                </a:moveTo>
                <a:lnTo>
                  <a:pt x="36829" y="205739"/>
                </a:lnTo>
                <a:lnTo>
                  <a:pt x="25780" y="209549"/>
                </a:lnTo>
                <a:lnTo>
                  <a:pt x="22225" y="210819"/>
                </a:lnTo>
                <a:lnTo>
                  <a:pt x="18796" y="213359"/>
                </a:lnTo>
                <a:lnTo>
                  <a:pt x="17272" y="214629"/>
                </a:lnTo>
                <a:lnTo>
                  <a:pt x="16509" y="215899"/>
                </a:lnTo>
                <a:lnTo>
                  <a:pt x="15748" y="215899"/>
                </a:lnTo>
                <a:lnTo>
                  <a:pt x="0" y="248919"/>
                </a:lnTo>
                <a:lnTo>
                  <a:pt x="8635" y="257809"/>
                </a:lnTo>
                <a:lnTo>
                  <a:pt x="8762" y="251459"/>
                </a:lnTo>
                <a:lnTo>
                  <a:pt x="9651" y="245109"/>
                </a:lnTo>
                <a:lnTo>
                  <a:pt x="13207" y="233679"/>
                </a:lnTo>
                <a:lnTo>
                  <a:pt x="16128" y="229869"/>
                </a:lnTo>
                <a:lnTo>
                  <a:pt x="20066" y="226059"/>
                </a:lnTo>
                <a:lnTo>
                  <a:pt x="22605" y="222249"/>
                </a:lnTo>
                <a:lnTo>
                  <a:pt x="25273" y="220979"/>
                </a:lnTo>
                <a:lnTo>
                  <a:pt x="34035" y="217169"/>
                </a:lnTo>
                <a:lnTo>
                  <a:pt x="62992" y="217169"/>
                </a:lnTo>
                <a:lnTo>
                  <a:pt x="61722" y="215899"/>
                </a:lnTo>
                <a:lnTo>
                  <a:pt x="58547" y="213359"/>
                </a:lnTo>
                <a:lnTo>
                  <a:pt x="55118" y="210819"/>
                </a:lnTo>
                <a:lnTo>
                  <a:pt x="51434" y="209549"/>
                </a:lnTo>
                <a:lnTo>
                  <a:pt x="47878" y="207009"/>
                </a:lnTo>
                <a:lnTo>
                  <a:pt x="44196" y="205739"/>
                </a:lnTo>
                <a:close/>
              </a:path>
              <a:path w="313690" h="332739">
                <a:moveTo>
                  <a:pt x="113061" y="140969"/>
                </a:moveTo>
                <a:lnTo>
                  <a:pt x="96269" y="140969"/>
                </a:lnTo>
                <a:lnTo>
                  <a:pt x="81787" y="149859"/>
                </a:lnTo>
                <a:lnTo>
                  <a:pt x="75979" y="157479"/>
                </a:lnTo>
                <a:lnTo>
                  <a:pt x="72469" y="165099"/>
                </a:lnTo>
                <a:lnTo>
                  <a:pt x="71268" y="173989"/>
                </a:lnTo>
                <a:lnTo>
                  <a:pt x="72390" y="182879"/>
                </a:lnTo>
                <a:lnTo>
                  <a:pt x="100456" y="226059"/>
                </a:lnTo>
                <a:lnTo>
                  <a:pt x="105763" y="231139"/>
                </a:lnTo>
                <a:lnTo>
                  <a:pt x="110998" y="236219"/>
                </a:lnTo>
                <a:lnTo>
                  <a:pt x="116137" y="240029"/>
                </a:lnTo>
                <a:lnTo>
                  <a:pt x="121157" y="243839"/>
                </a:lnTo>
                <a:lnTo>
                  <a:pt x="127889" y="247649"/>
                </a:lnTo>
                <a:lnTo>
                  <a:pt x="134239" y="250189"/>
                </a:lnTo>
                <a:lnTo>
                  <a:pt x="146176" y="252729"/>
                </a:lnTo>
                <a:lnTo>
                  <a:pt x="151765" y="252729"/>
                </a:lnTo>
                <a:lnTo>
                  <a:pt x="162178" y="250189"/>
                </a:lnTo>
                <a:lnTo>
                  <a:pt x="166877" y="247649"/>
                </a:lnTo>
                <a:lnTo>
                  <a:pt x="171196" y="242569"/>
                </a:lnTo>
                <a:lnTo>
                  <a:pt x="172677" y="241299"/>
                </a:lnTo>
                <a:lnTo>
                  <a:pt x="147921" y="241299"/>
                </a:lnTo>
                <a:lnTo>
                  <a:pt x="140970" y="240029"/>
                </a:lnTo>
                <a:lnTo>
                  <a:pt x="98901" y="208279"/>
                </a:lnTo>
                <a:lnTo>
                  <a:pt x="81710" y="175259"/>
                </a:lnTo>
                <a:lnTo>
                  <a:pt x="82057" y="168909"/>
                </a:lnTo>
                <a:lnTo>
                  <a:pt x="84238" y="162559"/>
                </a:lnTo>
                <a:lnTo>
                  <a:pt x="88265" y="157479"/>
                </a:lnTo>
                <a:lnTo>
                  <a:pt x="98980" y="151129"/>
                </a:lnTo>
                <a:lnTo>
                  <a:pt x="133619" y="151129"/>
                </a:lnTo>
                <a:lnTo>
                  <a:pt x="132187" y="149859"/>
                </a:lnTo>
                <a:lnTo>
                  <a:pt x="113061" y="140969"/>
                </a:lnTo>
                <a:close/>
              </a:path>
              <a:path w="313690" h="332739">
                <a:moveTo>
                  <a:pt x="133619" y="151129"/>
                </a:moveTo>
                <a:lnTo>
                  <a:pt x="98980" y="151129"/>
                </a:lnTo>
                <a:lnTo>
                  <a:pt x="112268" y="152399"/>
                </a:lnTo>
                <a:lnTo>
                  <a:pt x="128127" y="161289"/>
                </a:lnTo>
                <a:lnTo>
                  <a:pt x="146557" y="177799"/>
                </a:lnTo>
                <a:lnTo>
                  <a:pt x="152653" y="184149"/>
                </a:lnTo>
                <a:lnTo>
                  <a:pt x="157733" y="189229"/>
                </a:lnTo>
                <a:lnTo>
                  <a:pt x="165607" y="200659"/>
                </a:lnTo>
                <a:lnTo>
                  <a:pt x="168401" y="205739"/>
                </a:lnTo>
                <a:lnTo>
                  <a:pt x="169925" y="210819"/>
                </a:lnTo>
                <a:lnTo>
                  <a:pt x="171576" y="215899"/>
                </a:lnTo>
                <a:lnTo>
                  <a:pt x="154289" y="241299"/>
                </a:lnTo>
                <a:lnTo>
                  <a:pt x="172677" y="241299"/>
                </a:lnTo>
                <a:lnTo>
                  <a:pt x="175641" y="238759"/>
                </a:lnTo>
                <a:lnTo>
                  <a:pt x="178689" y="233679"/>
                </a:lnTo>
                <a:lnTo>
                  <a:pt x="180212" y="227329"/>
                </a:lnTo>
                <a:lnTo>
                  <a:pt x="181736" y="222249"/>
                </a:lnTo>
                <a:lnTo>
                  <a:pt x="181864" y="215899"/>
                </a:lnTo>
                <a:lnTo>
                  <a:pt x="180340" y="209549"/>
                </a:lnTo>
                <a:lnTo>
                  <a:pt x="178943" y="203199"/>
                </a:lnTo>
                <a:lnTo>
                  <a:pt x="175895" y="196849"/>
                </a:lnTo>
                <a:lnTo>
                  <a:pt x="167903" y="185419"/>
                </a:lnTo>
                <a:lnTo>
                  <a:pt x="163750" y="179069"/>
                </a:lnTo>
                <a:lnTo>
                  <a:pt x="159002" y="173989"/>
                </a:lnTo>
                <a:lnTo>
                  <a:pt x="153670" y="168909"/>
                </a:lnTo>
                <a:lnTo>
                  <a:pt x="133619" y="151129"/>
                </a:lnTo>
                <a:close/>
              </a:path>
              <a:path w="313690" h="332739">
                <a:moveTo>
                  <a:pt x="195579" y="85089"/>
                </a:moveTo>
                <a:lnTo>
                  <a:pt x="175514" y="85089"/>
                </a:lnTo>
                <a:lnTo>
                  <a:pt x="178434" y="86359"/>
                </a:lnTo>
                <a:lnTo>
                  <a:pt x="181482" y="87629"/>
                </a:lnTo>
                <a:lnTo>
                  <a:pt x="184403" y="90169"/>
                </a:lnTo>
                <a:lnTo>
                  <a:pt x="187198" y="92709"/>
                </a:lnTo>
                <a:lnTo>
                  <a:pt x="190119" y="95249"/>
                </a:lnTo>
                <a:lnTo>
                  <a:pt x="192277" y="99059"/>
                </a:lnTo>
                <a:lnTo>
                  <a:pt x="195579" y="105409"/>
                </a:lnTo>
                <a:lnTo>
                  <a:pt x="196596" y="107949"/>
                </a:lnTo>
                <a:lnTo>
                  <a:pt x="197866" y="115569"/>
                </a:lnTo>
                <a:lnTo>
                  <a:pt x="197920" y="120649"/>
                </a:lnTo>
                <a:lnTo>
                  <a:pt x="197484" y="128269"/>
                </a:lnTo>
                <a:lnTo>
                  <a:pt x="196976" y="133349"/>
                </a:lnTo>
                <a:lnTo>
                  <a:pt x="196215" y="138429"/>
                </a:lnTo>
                <a:lnTo>
                  <a:pt x="194945" y="144779"/>
                </a:lnTo>
                <a:lnTo>
                  <a:pt x="194055" y="151129"/>
                </a:lnTo>
                <a:lnTo>
                  <a:pt x="193548" y="157479"/>
                </a:lnTo>
                <a:lnTo>
                  <a:pt x="193071" y="161289"/>
                </a:lnTo>
                <a:lnTo>
                  <a:pt x="193039" y="168909"/>
                </a:lnTo>
                <a:lnTo>
                  <a:pt x="210311" y="200659"/>
                </a:lnTo>
                <a:lnTo>
                  <a:pt x="225626" y="185419"/>
                </a:lnTo>
                <a:lnTo>
                  <a:pt x="211581" y="185419"/>
                </a:lnTo>
                <a:lnTo>
                  <a:pt x="210311" y="184149"/>
                </a:lnTo>
                <a:lnTo>
                  <a:pt x="209296" y="182879"/>
                </a:lnTo>
                <a:lnTo>
                  <a:pt x="208787" y="181609"/>
                </a:lnTo>
                <a:lnTo>
                  <a:pt x="208406" y="181609"/>
                </a:lnTo>
                <a:lnTo>
                  <a:pt x="202565" y="161289"/>
                </a:lnTo>
                <a:lnTo>
                  <a:pt x="202819" y="157479"/>
                </a:lnTo>
                <a:lnTo>
                  <a:pt x="203453" y="152399"/>
                </a:lnTo>
                <a:lnTo>
                  <a:pt x="203961" y="148589"/>
                </a:lnTo>
                <a:lnTo>
                  <a:pt x="204724" y="143509"/>
                </a:lnTo>
                <a:lnTo>
                  <a:pt x="206628" y="132079"/>
                </a:lnTo>
                <a:lnTo>
                  <a:pt x="207264" y="126999"/>
                </a:lnTo>
                <a:lnTo>
                  <a:pt x="207645" y="121919"/>
                </a:lnTo>
                <a:lnTo>
                  <a:pt x="207772" y="119379"/>
                </a:lnTo>
                <a:lnTo>
                  <a:pt x="207772" y="111759"/>
                </a:lnTo>
                <a:lnTo>
                  <a:pt x="207009" y="107949"/>
                </a:lnTo>
                <a:lnTo>
                  <a:pt x="206375" y="104139"/>
                </a:lnTo>
                <a:lnTo>
                  <a:pt x="204977" y="99059"/>
                </a:lnTo>
                <a:lnTo>
                  <a:pt x="200914" y="91439"/>
                </a:lnTo>
                <a:lnTo>
                  <a:pt x="198120" y="87629"/>
                </a:lnTo>
                <a:lnTo>
                  <a:pt x="195579" y="85089"/>
                </a:lnTo>
                <a:close/>
              </a:path>
              <a:path w="313690" h="332739">
                <a:moveTo>
                  <a:pt x="255524" y="140969"/>
                </a:moveTo>
                <a:lnTo>
                  <a:pt x="211581" y="185419"/>
                </a:lnTo>
                <a:lnTo>
                  <a:pt x="225626" y="185419"/>
                </a:lnTo>
                <a:lnTo>
                  <a:pt x="262635" y="148589"/>
                </a:lnTo>
                <a:lnTo>
                  <a:pt x="255524" y="140969"/>
                </a:lnTo>
                <a:close/>
              </a:path>
              <a:path w="313690" h="332739">
                <a:moveTo>
                  <a:pt x="300799" y="57149"/>
                </a:moveTo>
                <a:lnTo>
                  <a:pt x="279907" y="57149"/>
                </a:lnTo>
                <a:lnTo>
                  <a:pt x="286893" y="59689"/>
                </a:lnTo>
                <a:lnTo>
                  <a:pt x="296418" y="68579"/>
                </a:lnTo>
                <a:lnTo>
                  <a:pt x="298703" y="72389"/>
                </a:lnTo>
                <a:lnTo>
                  <a:pt x="301751" y="80009"/>
                </a:lnTo>
                <a:lnTo>
                  <a:pt x="302514" y="82549"/>
                </a:lnTo>
                <a:lnTo>
                  <a:pt x="302259" y="90169"/>
                </a:lnTo>
                <a:lnTo>
                  <a:pt x="301371" y="93979"/>
                </a:lnTo>
                <a:lnTo>
                  <a:pt x="299593" y="97789"/>
                </a:lnTo>
                <a:lnTo>
                  <a:pt x="297942" y="101599"/>
                </a:lnTo>
                <a:lnTo>
                  <a:pt x="295401" y="105409"/>
                </a:lnTo>
                <a:lnTo>
                  <a:pt x="291973" y="109219"/>
                </a:lnTo>
                <a:lnTo>
                  <a:pt x="287258" y="113029"/>
                </a:lnTo>
                <a:lnTo>
                  <a:pt x="281876" y="115569"/>
                </a:lnTo>
                <a:lnTo>
                  <a:pt x="275828" y="119379"/>
                </a:lnTo>
                <a:lnTo>
                  <a:pt x="269112" y="120649"/>
                </a:lnTo>
                <a:lnTo>
                  <a:pt x="277749" y="129539"/>
                </a:lnTo>
                <a:lnTo>
                  <a:pt x="284225" y="126999"/>
                </a:lnTo>
                <a:lnTo>
                  <a:pt x="311657" y="95249"/>
                </a:lnTo>
                <a:lnTo>
                  <a:pt x="313181" y="80009"/>
                </a:lnTo>
                <a:lnTo>
                  <a:pt x="312293" y="74929"/>
                </a:lnTo>
                <a:lnTo>
                  <a:pt x="310133" y="71119"/>
                </a:lnTo>
                <a:lnTo>
                  <a:pt x="308101" y="66039"/>
                </a:lnTo>
                <a:lnTo>
                  <a:pt x="304926" y="60959"/>
                </a:lnTo>
                <a:lnTo>
                  <a:pt x="300799" y="57149"/>
                </a:lnTo>
                <a:close/>
              </a:path>
              <a:path w="313690" h="332739">
                <a:moveTo>
                  <a:pt x="176783" y="73659"/>
                </a:moveTo>
                <a:lnTo>
                  <a:pt x="165734" y="73659"/>
                </a:lnTo>
                <a:lnTo>
                  <a:pt x="161925" y="74929"/>
                </a:lnTo>
                <a:lnTo>
                  <a:pt x="158242" y="76199"/>
                </a:lnTo>
                <a:lnTo>
                  <a:pt x="151383" y="81279"/>
                </a:lnTo>
                <a:lnTo>
                  <a:pt x="150622" y="81279"/>
                </a:lnTo>
                <a:lnTo>
                  <a:pt x="149732" y="82549"/>
                </a:lnTo>
                <a:lnTo>
                  <a:pt x="142112" y="88899"/>
                </a:lnTo>
                <a:lnTo>
                  <a:pt x="138683" y="93979"/>
                </a:lnTo>
                <a:lnTo>
                  <a:pt x="136525" y="99059"/>
                </a:lnTo>
                <a:lnTo>
                  <a:pt x="134239" y="104139"/>
                </a:lnTo>
                <a:lnTo>
                  <a:pt x="132969" y="110489"/>
                </a:lnTo>
                <a:lnTo>
                  <a:pt x="132460" y="115569"/>
                </a:lnTo>
                <a:lnTo>
                  <a:pt x="141224" y="124459"/>
                </a:lnTo>
                <a:lnTo>
                  <a:pt x="141350" y="118109"/>
                </a:lnTo>
                <a:lnTo>
                  <a:pt x="142240" y="113029"/>
                </a:lnTo>
                <a:lnTo>
                  <a:pt x="157860" y="88899"/>
                </a:lnTo>
                <a:lnTo>
                  <a:pt x="160781" y="86359"/>
                </a:lnTo>
                <a:lnTo>
                  <a:pt x="163575" y="85089"/>
                </a:lnTo>
                <a:lnTo>
                  <a:pt x="195579" y="85089"/>
                </a:lnTo>
                <a:lnTo>
                  <a:pt x="194309" y="83819"/>
                </a:lnTo>
                <a:lnTo>
                  <a:pt x="191007" y="80009"/>
                </a:lnTo>
                <a:lnTo>
                  <a:pt x="187578" y="77469"/>
                </a:lnTo>
                <a:lnTo>
                  <a:pt x="180467" y="74929"/>
                </a:lnTo>
                <a:lnTo>
                  <a:pt x="176783" y="73659"/>
                </a:lnTo>
                <a:close/>
              </a:path>
              <a:path w="313690" h="332739">
                <a:moveTo>
                  <a:pt x="235203" y="0"/>
                </a:moveTo>
                <a:lnTo>
                  <a:pt x="196723" y="38099"/>
                </a:lnTo>
                <a:lnTo>
                  <a:pt x="237108" y="83819"/>
                </a:lnTo>
                <a:lnTo>
                  <a:pt x="242443" y="77469"/>
                </a:lnTo>
                <a:lnTo>
                  <a:pt x="246760" y="72389"/>
                </a:lnTo>
                <a:lnTo>
                  <a:pt x="249808" y="69849"/>
                </a:lnTo>
                <a:lnTo>
                  <a:pt x="251255" y="68579"/>
                </a:lnTo>
                <a:lnTo>
                  <a:pt x="237362" y="68579"/>
                </a:lnTo>
                <a:lnTo>
                  <a:pt x="210566" y="38099"/>
                </a:lnTo>
                <a:lnTo>
                  <a:pt x="242316" y="6349"/>
                </a:lnTo>
                <a:lnTo>
                  <a:pt x="235203" y="0"/>
                </a:lnTo>
                <a:close/>
              </a:path>
              <a:path w="313690" h="332739">
                <a:moveTo>
                  <a:pt x="283336" y="45719"/>
                </a:moveTo>
                <a:lnTo>
                  <a:pt x="269240" y="45719"/>
                </a:lnTo>
                <a:lnTo>
                  <a:pt x="264414" y="46989"/>
                </a:lnTo>
                <a:lnTo>
                  <a:pt x="259715" y="49529"/>
                </a:lnTo>
                <a:lnTo>
                  <a:pt x="254889" y="52069"/>
                </a:lnTo>
                <a:lnTo>
                  <a:pt x="245491" y="59689"/>
                </a:lnTo>
                <a:lnTo>
                  <a:pt x="243331" y="62229"/>
                </a:lnTo>
                <a:lnTo>
                  <a:pt x="240665" y="64769"/>
                </a:lnTo>
                <a:lnTo>
                  <a:pt x="237362" y="68579"/>
                </a:lnTo>
                <a:lnTo>
                  <a:pt x="251255" y="68579"/>
                </a:lnTo>
                <a:lnTo>
                  <a:pt x="255593" y="64769"/>
                </a:lnTo>
                <a:lnTo>
                  <a:pt x="261318" y="60959"/>
                </a:lnTo>
                <a:lnTo>
                  <a:pt x="266971" y="58419"/>
                </a:lnTo>
                <a:lnTo>
                  <a:pt x="272542" y="57149"/>
                </a:lnTo>
                <a:lnTo>
                  <a:pt x="300799" y="57149"/>
                </a:lnTo>
                <a:lnTo>
                  <a:pt x="296672" y="53339"/>
                </a:lnTo>
                <a:lnTo>
                  <a:pt x="292353" y="49529"/>
                </a:lnTo>
                <a:lnTo>
                  <a:pt x="287781" y="48259"/>
                </a:lnTo>
                <a:lnTo>
                  <a:pt x="283336" y="4571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0072751" y="5328704"/>
            <a:ext cx="317500" cy="335280"/>
          </a:xfrm>
          <a:custGeom>
            <a:avLst/>
            <a:gdLst/>
            <a:ahLst/>
            <a:cxnLst/>
            <a:rect l="l" t="t" r="r" b="b"/>
            <a:pathLst>
              <a:path w="317500" h="335279">
                <a:moveTo>
                  <a:pt x="62814" y="219710"/>
                </a:moveTo>
                <a:lnTo>
                  <a:pt x="40004" y="219710"/>
                </a:lnTo>
                <a:lnTo>
                  <a:pt x="43052" y="220980"/>
                </a:lnTo>
                <a:lnTo>
                  <a:pt x="45974" y="222250"/>
                </a:lnTo>
                <a:lnTo>
                  <a:pt x="49022" y="223520"/>
                </a:lnTo>
                <a:lnTo>
                  <a:pt x="51943" y="224790"/>
                </a:lnTo>
                <a:lnTo>
                  <a:pt x="54737" y="227330"/>
                </a:lnTo>
                <a:lnTo>
                  <a:pt x="57657" y="231140"/>
                </a:lnTo>
                <a:lnTo>
                  <a:pt x="59817" y="233680"/>
                </a:lnTo>
                <a:lnTo>
                  <a:pt x="63119" y="240030"/>
                </a:lnTo>
                <a:lnTo>
                  <a:pt x="64134" y="243840"/>
                </a:lnTo>
                <a:lnTo>
                  <a:pt x="65404" y="250190"/>
                </a:lnTo>
                <a:lnTo>
                  <a:pt x="65447" y="256540"/>
                </a:lnTo>
                <a:lnTo>
                  <a:pt x="65024" y="262890"/>
                </a:lnTo>
                <a:lnTo>
                  <a:pt x="64516" y="267970"/>
                </a:lnTo>
                <a:lnTo>
                  <a:pt x="63626" y="273050"/>
                </a:lnTo>
                <a:lnTo>
                  <a:pt x="62483" y="280670"/>
                </a:lnTo>
                <a:lnTo>
                  <a:pt x="61595" y="287020"/>
                </a:lnTo>
                <a:lnTo>
                  <a:pt x="60451" y="298450"/>
                </a:lnTo>
                <a:lnTo>
                  <a:pt x="60451" y="303530"/>
                </a:lnTo>
                <a:lnTo>
                  <a:pt x="60959" y="307340"/>
                </a:lnTo>
                <a:lnTo>
                  <a:pt x="61595" y="312420"/>
                </a:lnTo>
                <a:lnTo>
                  <a:pt x="77850" y="335280"/>
                </a:lnTo>
                <a:lnTo>
                  <a:pt x="93165" y="320040"/>
                </a:lnTo>
                <a:lnTo>
                  <a:pt x="79121" y="320040"/>
                </a:lnTo>
                <a:lnTo>
                  <a:pt x="77850" y="318770"/>
                </a:lnTo>
                <a:lnTo>
                  <a:pt x="76834" y="317500"/>
                </a:lnTo>
                <a:lnTo>
                  <a:pt x="76326" y="317500"/>
                </a:lnTo>
                <a:lnTo>
                  <a:pt x="75946" y="316230"/>
                </a:lnTo>
                <a:lnTo>
                  <a:pt x="70103" y="295910"/>
                </a:lnTo>
                <a:lnTo>
                  <a:pt x="70357" y="292100"/>
                </a:lnTo>
                <a:lnTo>
                  <a:pt x="70993" y="288290"/>
                </a:lnTo>
                <a:lnTo>
                  <a:pt x="71500" y="283210"/>
                </a:lnTo>
                <a:lnTo>
                  <a:pt x="72263" y="278130"/>
                </a:lnTo>
                <a:lnTo>
                  <a:pt x="74168" y="266700"/>
                </a:lnTo>
                <a:lnTo>
                  <a:pt x="74802" y="261620"/>
                </a:lnTo>
                <a:lnTo>
                  <a:pt x="75183" y="256540"/>
                </a:lnTo>
                <a:lnTo>
                  <a:pt x="75311" y="254000"/>
                </a:lnTo>
                <a:lnTo>
                  <a:pt x="75310" y="247650"/>
                </a:lnTo>
                <a:lnTo>
                  <a:pt x="65658" y="222250"/>
                </a:lnTo>
                <a:lnTo>
                  <a:pt x="62814" y="219710"/>
                </a:lnTo>
                <a:close/>
              </a:path>
              <a:path w="317500" h="335279">
                <a:moveTo>
                  <a:pt x="123063" y="276860"/>
                </a:moveTo>
                <a:lnTo>
                  <a:pt x="79121" y="320040"/>
                </a:lnTo>
                <a:lnTo>
                  <a:pt x="93165" y="320040"/>
                </a:lnTo>
                <a:lnTo>
                  <a:pt x="130175" y="283210"/>
                </a:lnTo>
                <a:lnTo>
                  <a:pt x="123063" y="276860"/>
                </a:lnTo>
                <a:close/>
              </a:path>
              <a:path w="317500" h="335279">
                <a:moveTo>
                  <a:pt x="44323" y="208280"/>
                </a:moveTo>
                <a:lnTo>
                  <a:pt x="36956" y="208280"/>
                </a:lnTo>
                <a:lnTo>
                  <a:pt x="33274" y="209550"/>
                </a:lnTo>
                <a:lnTo>
                  <a:pt x="29464" y="210820"/>
                </a:lnTo>
                <a:lnTo>
                  <a:pt x="25780" y="212090"/>
                </a:lnTo>
                <a:lnTo>
                  <a:pt x="22351" y="213360"/>
                </a:lnTo>
                <a:lnTo>
                  <a:pt x="18923" y="215900"/>
                </a:lnTo>
                <a:lnTo>
                  <a:pt x="18160" y="217170"/>
                </a:lnTo>
                <a:lnTo>
                  <a:pt x="17272" y="217170"/>
                </a:lnTo>
                <a:lnTo>
                  <a:pt x="16509" y="218440"/>
                </a:lnTo>
                <a:lnTo>
                  <a:pt x="15748" y="218440"/>
                </a:lnTo>
                <a:lnTo>
                  <a:pt x="15113" y="219710"/>
                </a:lnTo>
                <a:lnTo>
                  <a:pt x="9651" y="224790"/>
                </a:lnTo>
                <a:lnTo>
                  <a:pt x="6223" y="229870"/>
                </a:lnTo>
                <a:lnTo>
                  <a:pt x="4064" y="234950"/>
                </a:lnTo>
                <a:lnTo>
                  <a:pt x="1777" y="240030"/>
                </a:lnTo>
                <a:lnTo>
                  <a:pt x="507" y="245110"/>
                </a:lnTo>
                <a:lnTo>
                  <a:pt x="0" y="251460"/>
                </a:lnTo>
                <a:lnTo>
                  <a:pt x="8763" y="260350"/>
                </a:lnTo>
                <a:lnTo>
                  <a:pt x="8890" y="254000"/>
                </a:lnTo>
                <a:lnTo>
                  <a:pt x="9778" y="247650"/>
                </a:lnTo>
                <a:lnTo>
                  <a:pt x="28321" y="222250"/>
                </a:lnTo>
                <a:lnTo>
                  <a:pt x="31115" y="220980"/>
                </a:lnTo>
                <a:lnTo>
                  <a:pt x="34035" y="219710"/>
                </a:lnTo>
                <a:lnTo>
                  <a:pt x="62814" y="219710"/>
                </a:lnTo>
                <a:lnTo>
                  <a:pt x="58547" y="215900"/>
                </a:lnTo>
                <a:lnTo>
                  <a:pt x="55118" y="213360"/>
                </a:lnTo>
                <a:lnTo>
                  <a:pt x="51562" y="212090"/>
                </a:lnTo>
                <a:lnTo>
                  <a:pt x="48005" y="209550"/>
                </a:lnTo>
                <a:lnTo>
                  <a:pt x="44323" y="208280"/>
                </a:lnTo>
                <a:close/>
              </a:path>
              <a:path w="317500" h="335279">
                <a:moveTo>
                  <a:pt x="113141" y="143510"/>
                </a:moveTo>
                <a:lnTo>
                  <a:pt x="96343" y="143510"/>
                </a:lnTo>
                <a:lnTo>
                  <a:pt x="81915" y="152400"/>
                </a:lnTo>
                <a:lnTo>
                  <a:pt x="76106" y="160020"/>
                </a:lnTo>
                <a:lnTo>
                  <a:pt x="72596" y="167640"/>
                </a:lnTo>
                <a:lnTo>
                  <a:pt x="71395" y="176530"/>
                </a:lnTo>
                <a:lnTo>
                  <a:pt x="72517" y="185420"/>
                </a:lnTo>
                <a:lnTo>
                  <a:pt x="100583" y="228600"/>
                </a:lnTo>
                <a:lnTo>
                  <a:pt x="105872" y="233680"/>
                </a:lnTo>
                <a:lnTo>
                  <a:pt x="111077" y="238760"/>
                </a:lnTo>
                <a:lnTo>
                  <a:pt x="121284" y="246380"/>
                </a:lnTo>
                <a:lnTo>
                  <a:pt x="127889" y="250190"/>
                </a:lnTo>
                <a:lnTo>
                  <a:pt x="134239" y="252730"/>
                </a:lnTo>
                <a:lnTo>
                  <a:pt x="146303" y="255270"/>
                </a:lnTo>
                <a:lnTo>
                  <a:pt x="151892" y="255270"/>
                </a:lnTo>
                <a:lnTo>
                  <a:pt x="162305" y="252730"/>
                </a:lnTo>
                <a:lnTo>
                  <a:pt x="167004" y="250190"/>
                </a:lnTo>
                <a:lnTo>
                  <a:pt x="171196" y="245110"/>
                </a:lnTo>
                <a:lnTo>
                  <a:pt x="172720" y="243840"/>
                </a:lnTo>
                <a:lnTo>
                  <a:pt x="148048" y="243840"/>
                </a:lnTo>
                <a:lnTo>
                  <a:pt x="141097" y="242570"/>
                </a:lnTo>
                <a:lnTo>
                  <a:pt x="99028" y="210820"/>
                </a:lnTo>
                <a:lnTo>
                  <a:pt x="81782" y="177800"/>
                </a:lnTo>
                <a:lnTo>
                  <a:pt x="82121" y="171450"/>
                </a:lnTo>
                <a:lnTo>
                  <a:pt x="84294" y="165100"/>
                </a:lnTo>
                <a:lnTo>
                  <a:pt x="88265" y="160020"/>
                </a:lnTo>
                <a:lnTo>
                  <a:pt x="99052" y="153670"/>
                </a:lnTo>
                <a:lnTo>
                  <a:pt x="133729" y="153670"/>
                </a:lnTo>
                <a:lnTo>
                  <a:pt x="132296" y="152400"/>
                </a:lnTo>
                <a:lnTo>
                  <a:pt x="113141" y="143510"/>
                </a:lnTo>
                <a:close/>
              </a:path>
              <a:path w="317500" h="335279">
                <a:moveTo>
                  <a:pt x="133729" y="153670"/>
                </a:moveTo>
                <a:lnTo>
                  <a:pt x="99052" y="153670"/>
                </a:lnTo>
                <a:lnTo>
                  <a:pt x="112363" y="154940"/>
                </a:lnTo>
                <a:lnTo>
                  <a:pt x="128198" y="163830"/>
                </a:lnTo>
                <a:lnTo>
                  <a:pt x="146557" y="180340"/>
                </a:lnTo>
                <a:lnTo>
                  <a:pt x="152780" y="186690"/>
                </a:lnTo>
                <a:lnTo>
                  <a:pt x="157860" y="191770"/>
                </a:lnTo>
                <a:lnTo>
                  <a:pt x="171957" y="223520"/>
                </a:lnTo>
                <a:lnTo>
                  <a:pt x="170433" y="231140"/>
                </a:lnTo>
                <a:lnTo>
                  <a:pt x="168528" y="234950"/>
                </a:lnTo>
                <a:lnTo>
                  <a:pt x="165353" y="237490"/>
                </a:lnTo>
                <a:lnTo>
                  <a:pt x="160188" y="241300"/>
                </a:lnTo>
                <a:lnTo>
                  <a:pt x="154416" y="243840"/>
                </a:lnTo>
                <a:lnTo>
                  <a:pt x="172720" y="243840"/>
                </a:lnTo>
                <a:lnTo>
                  <a:pt x="175768" y="241300"/>
                </a:lnTo>
                <a:lnTo>
                  <a:pt x="178816" y="236220"/>
                </a:lnTo>
                <a:lnTo>
                  <a:pt x="180340" y="229870"/>
                </a:lnTo>
                <a:lnTo>
                  <a:pt x="181864" y="224790"/>
                </a:lnTo>
                <a:lnTo>
                  <a:pt x="181864" y="218440"/>
                </a:lnTo>
                <a:lnTo>
                  <a:pt x="180467" y="212090"/>
                </a:lnTo>
                <a:lnTo>
                  <a:pt x="178943" y="205740"/>
                </a:lnTo>
                <a:lnTo>
                  <a:pt x="176022" y="199390"/>
                </a:lnTo>
                <a:lnTo>
                  <a:pt x="171576" y="193040"/>
                </a:lnTo>
                <a:lnTo>
                  <a:pt x="167959" y="187960"/>
                </a:lnTo>
                <a:lnTo>
                  <a:pt x="163782" y="181610"/>
                </a:lnTo>
                <a:lnTo>
                  <a:pt x="159057" y="176530"/>
                </a:lnTo>
                <a:lnTo>
                  <a:pt x="153797" y="171450"/>
                </a:lnTo>
                <a:lnTo>
                  <a:pt x="133729" y="153670"/>
                </a:lnTo>
                <a:close/>
              </a:path>
              <a:path w="317500" h="335279">
                <a:moveTo>
                  <a:pt x="195664" y="87630"/>
                </a:moveTo>
                <a:lnTo>
                  <a:pt x="175514" y="87630"/>
                </a:lnTo>
                <a:lnTo>
                  <a:pt x="181609" y="90170"/>
                </a:lnTo>
                <a:lnTo>
                  <a:pt x="187198" y="95250"/>
                </a:lnTo>
                <a:lnTo>
                  <a:pt x="190119" y="97790"/>
                </a:lnTo>
                <a:lnTo>
                  <a:pt x="192404" y="101600"/>
                </a:lnTo>
                <a:lnTo>
                  <a:pt x="194055" y="104140"/>
                </a:lnTo>
                <a:lnTo>
                  <a:pt x="195579" y="107950"/>
                </a:lnTo>
                <a:lnTo>
                  <a:pt x="196723" y="110490"/>
                </a:lnTo>
                <a:lnTo>
                  <a:pt x="197357" y="114300"/>
                </a:lnTo>
                <a:lnTo>
                  <a:pt x="197866" y="118110"/>
                </a:lnTo>
                <a:lnTo>
                  <a:pt x="197993" y="124460"/>
                </a:lnTo>
                <a:lnTo>
                  <a:pt x="197866" y="127000"/>
                </a:lnTo>
                <a:lnTo>
                  <a:pt x="196976" y="135890"/>
                </a:lnTo>
                <a:lnTo>
                  <a:pt x="196215" y="140970"/>
                </a:lnTo>
                <a:lnTo>
                  <a:pt x="195072" y="147320"/>
                </a:lnTo>
                <a:lnTo>
                  <a:pt x="194182" y="153670"/>
                </a:lnTo>
                <a:lnTo>
                  <a:pt x="193167" y="163830"/>
                </a:lnTo>
                <a:lnTo>
                  <a:pt x="193040" y="170180"/>
                </a:lnTo>
                <a:lnTo>
                  <a:pt x="194055" y="179070"/>
                </a:lnTo>
                <a:lnTo>
                  <a:pt x="195325" y="184150"/>
                </a:lnTo>
                <a:lnTo>
                  <a:pt x="197357" y="187960"/>
                </a:lnTo>
                <a:lnTo>
                  <a:pt x="199263" y="191770"/>
                </a:lnTo>
                <a:lnTo>
                  <a:pt x="202310" y="195580"/>
                </a:lnTo>
                <a:lnTo>
                  <a:pt x="206248" y="199390"/>
                </a:lnTo>
                <a:lnTo>
                  <a:pt x="210439" y="203200"/>
                </a:lnTo>
                <a:lnTo>
                  <a:pt x="225753" y="187960"/>
                </a:lnTo>
                <a:lnTo>
                  <a:pt x="211708" y="187960"/>
                </a:lnTo>
                <a:lnTo>
                  <a:pt x="210947" y="186690"/>
                </a:lnTo>
                <a:lnTo>
                  <a:pt x="209423" y="185420"/>
                </a:lnTo>
                <a:lnTo>
                  <a:pt x="208915" y="184150"/>
                </a:lnTo>
                <a:lnTo>
                  <a:pt x="208533" y="184150"/>
                </a:lnTo>
                <a:lnTo>
                  <a:pt x="202692" y="163830"/>
                </a:lnTo>
                <a:lnTo>
                  <a:pt x="202946" y="160020"/>
                </a:lnTo>
                <a:lnTo>
                  <a:pt x="203453" y="154940"/>
                </a:lnTo>
                <a:lnTo>
                  <a:pt x="204089" y="151130"/>
                </a:lnTo>
                <a:lnTo>
                  <a:pt x="204850" y="146050"/>
                </a:lnTo>
                <a:lnTo>
                  <a:pt x="206755" y="134620"/>
                </a:lnTo>
                <a:lnTo>
                  <a:pt x="207391" y="129540"/>
                </a:lnTo>
                <a:lnTo>
                  <a:pt x="207645" y="124460"/>
                </a:lnTo>
                <a:lnTo>
                  <a:pt x="207930" y="120650"/>
                </a:lnTo>
                <a:lnTo>
                  <a:pt x="198120" y="90170"/>
                </a:lnTo>
                <a:lnTo>
                  <a:pt x="195664" y="87630"/>
                </a:lnTo>
                <a:close/>
              </a:path>
              <a:path w="317500" h="335279">
                <a:moveTo>
                  <a:pt x="255650" y="143510"/>
                </a:moveTo>
                <a:lnTo>
                  <a:pt x="211708" y="187960"/>
                </a:lnTo>
                <a:lnTo>
                  <a:pt x="225753" y="187960"/>
                </a:lnTo>
                <a:lnTo>
                  <a:pt x="262763" y="151130"/>
                </a:lnTo>
                <a:lnTo>
                  <a:pt x="255650" y="143510"/>
                </a:lnTo>
                <a:close/>
              </a:path>
              <a:path w="317500" h="335279">
                <a:moveTo>
                  <a:pt x="176783" y="76200"/>
                </a:moveTo>
                <a:lnTo>
                  <a:pt x="165734" y="76200"/>
                </a:lnTo>
                <a:lnTo>
                  <a:pt x="158369" y="78740"/>
                </a:lnTo>
                <a:lnTo>
                  <a:pt x="154813" y="81280"/>
                </a:lnTo>
                <a:lnTo>
                  <a:pt x="151510" y="83820"/>
                </a:lnTo>
                <a:lnTo>
                  <a:pt x="150622" y="83820"/>
                </a:lnTo>
                <a:lnTo>
                  <a:pt x="149859" y="85090"/>
                </a:lnTo>
                <a:lnTo>
                  <a:pt x="147574" y="86360"/>
                </a:lnTo>
                <a:lnTo>
                  <a:pt x="142240" y="91440"/>
                </a:lnTo>
                <a:lnTo>
                  <a:pt x="132588" y="118110"/>
                </a:lnTo>
                <a:lnTo>
                  <a:pt x="141350" y="127000"/>
                </a:lnTo>
                <a:lnTo>
                  <a:pt x="141350" y="120650"/>
                </a:lnTo>
                <a:lnTo>
                  <a:pt x="142367" y="115570"/>
                </a:lnTo>
                <a:lnTo>
                  <a:pt x="157988" y="91440"/>
                </a:lnTo>
                <a:lnTo>
                  <a:pt x="160781" y="88900"/>
                </a:lnTo>
                <a:lnTo>
                  <a:pt x="163702" y="87630"/>
                </a:lnTo>
                <a:lnTo>
                  <a:pt x="195664" y="87630"/>
                </a:lnTo>
                <a:lnTo>
                  <a:pt x="194437" y="86360"/>
                </a:lnTo>
                <a:lnTo>
                  <a:pt x="191134" y="82550"/>
                </a:lnTo>
                <a:lnTo>
                  <a:pt x="187705" y="80010"/>
                </a:lnTo>
                <a:lnTo>
                  <a:pt x="184150" y="78740"/>
                </a:lnTo>
                <a:lnTo>
                  <a:pt x="176783" y="76200"/>
                </a:lnTo>
                <a:close/>
              </a:path>
              <a:path w="317500" h="335279">
                <a:moveTo>
                  <a:pt x="238632" y="0"/>
                </a:moveTo>
                <a:lnTo>
                  <a:pt x="211454" y="30480"/>
                </a:lnTo>
                <a:lnTo>
                  <a:pt x="209550" y="36830"/>
                </a:lnTo>
                <a:lnTo>
                  <a:pt x="219837" y="74930"/>
                </a:lnTo>
                <a:lnTo>
                  <a:pt x="223627" y="80010"/>
                </a:lnTo>
                <a:lnTo>
                  <a:pt x="227965" y="86360"/>
                </a:lnTo>
                <a:lnTo>
                  <a:pt x="232874" y="92710"/>
                </a:lnTo>
                <a:lnTo>
                  <a:pt x="238378" y="97790"/>
                </a:lnTo>
                <a:lnTo>
                  <a:pt x="244728" y="104140"/>
                </a:lnTo>
                <a:lnTo>
                  <a:pt x="251078" y="109220"/>
                </a:lnTo>
                <a:lnTo>
                  <a:pt x="263525" y="116840"/>
                </a:lnTo>
                <a:lnTo>
                  <a:pt x="269494" y="119380"/>
                </a:lnTo>
                <a:lnTo>
                  <a:pt x="281050" y="121920"/>
                </a:lnTo>
                <a:lnTo>
                  <a:pt x="286512" y="121920"/>
                </a:lnTo>
                <a:lnTo>
                  <a:pt x="291592" y="119380"/>
                </a:lnTo>
                <a:lnTo>
                  <a:pt x="296799" y="118110"/>
                </a:lnTo>
                <a:lnTo>
                  <a:pt x="301498" y="115570"/>
                </a:lnTo>
                <a:lnTo>
                  <a:pt x="306142" y="110490"/>
                </a:lnTo>
                <a:lnTo>
                  <a:pt x="274954" y="110490"/>
                </a:lnTo>
                <a:lnTo>
                  <a:pt x="271272" y="109220"/>
                </a:lnTo>
                <a:lnTo>
                  <a:pt x="267462" y="106680"/>
                </a:lnTo>
                <a:lnTo>
                  <a:pt x="263778" y="105410"/>
                </a:lnTo>
                <a:lnTo>
                  <a:pt x="260223" y="101600"/>
                </a:lnTo>
                <a:lnTo>
                  <a:pt x="254507" y="96520"/>
                </a:lnTo>
                <a:lnTo>
                  <a:pt x="252475" y="93980"/>
                </a:lnTo>
                <a:lnTo>
                  <a:pt x="249681" y="86360"/>
                </a:lnTo>
                <a:lnTo>
                  <a:pt x="242950" y="86360"/>
                </a:lnTo>
                <a:lnTo>
                  <a:pt x="220852" y="49530"/>
                </a:lnTo>
                <a:lnTo>
                  <a:pt x="219709" y="43180"/>
                </a:lnTo>
                <a:lnTo>
                  <a:pt x="219709" y="38100"/>
                </a:lnTo>
                <a:lnTo>
                  <a:pt x="246379" y="7620"/>
                </a:lnTo>
                <a:lnTo>
                  <a:pt x="238632" y="0"/>
                </a:lnTo>
                <a:close/>
              </a:path>
              <a:path w="317500" h="335279">
                <a:moveTo>
                  <a:pt x="301963" y="53340"/>
                </a:moveTo>
                <a:lnTo>
                  <a:pt x="279273" y="53340"/>
                </a:lnTo>
                <a:lnTo>
                  <a:pt x="282701" y="54610"/>
                </a:lnTo>
                <a:lnTo>
                  <a:pt x="286257" y="55880"/>
                </a:lnTo>
                <a:lnTo>
                  <a:pt x="293116" y="60960"/>
                </a:lnTo>
                <a:lnTo>
                  <a:pt x="296291" y="63500"/>
                </a:lnTo>
                <a:lnTo>
                  <a:pt x="299466" y="67310"/>
                </a:lnTo>
                <a:lnTo>
                  <a:pt x="301878" y="69850"/>
                </a:lnTo>
                <a:lnTo>
                  <a:pt x="305180" y="77470"/>
                </a:lnTo>
                <a:lnTo>
                  <a:pt x="306197" y="81280"/>
                </a:lnTo>
                <a:lnTo>
                  <a:pt x="306450" y="85090"/>
                </a:lnTo>
                <a:lnTo>
                  <a:pt x="306831" y="87630"/>
                </a:lnTo>
                <a:lnTo>
                  <a:pt x="286257" y="110490"/>
                </a:lnTo>
                <a:lnTo>
                  <a:pt x="306142" y="110490"/>
                </a:lnTo>
                <a:lnTo>
                  <a:pt x="316992" y="88900"/>
                </a:lnTo>
                <a:lnTo>
                  <a:pt x="316865" y="83820"/>
                </a:lnTo>
                <a:lnTo>
                  <a:pt x="303275" y="54610"/>
                </a:lnTo>
                <a:lnTo>
                  <a:pt x="301963" y="53340"/>
                </a:lnTo>
                <a:close/>
              </a:path>
              <a:path w="317500" h="335279">
                <a:moveTo>
                  <a:pt x="281558" y="41910"/>
                </a:moveTo>
                <a:lnTo>
                  <a:pt x="267970" y="41910"/>
                </a:lnTo>
                <a:lnTo>
                  <a:pt x="263525" y="44450"/>
                </a:lnTo>
                <a:lnTo>
                  <a:pt x="259206" y="45720"/>
                </a:lnTo>
                <a:lnTo>
                  <a:pt x="241224" y="76200"/>
                </a:lnTo>
                <a:lnTo>
                  <a:pt x="243204" y="86360"/>
                </a:lnTo>
                <a:lnTo>
                  <a:pt x="249681" y="86360"/>
                </a:lnTo>
                <a:lnTo>
                  <a:pt x="248920" y="83820"/>
                </a:lnTo>
                <a:lnTo>
                  <a:pt x="248793" y="76200"/>
                </a:lnTo>
                <a:lnTo>
                  <a:pt x="249300" y="73660"/>
                </a:lnTo>
                <a:lnTo>
                  <a:pt x="251841" y="66040"/>
                </a:lnTo>
                <a:lnTo>
                  <a:pt x="253746" y="63500"/>
                </a:lnTo>
                <a:lnTo>
                  <a:pt x="256540" y="60960"/>
                </a:lnTo>
                <a:lnTo>
                  <a:pt x="259333" y="57150"/>
                </a:lnTo>
                <a:lnTo>
                  <a:pt x="262381" y="55880"/>
                </a:lnTo>
                <a:lnTo>
                  <a:pt x="268985" y="53340"/>
                </a:lnTo>
                <a:lnTo>
                  <a:pt x="301963" y="53340"/>
                </a:lnTo>
                <a:lnTo>
                  <a:pt x="299339" y="50800"/>
                </a:lnTo>
                <a:lnTo>
                  <a:pt x="295021" y="46990"/>
                </a:lnTo>
                <a:lnTo>
                  <a:pt x="286130" y="43180"/>
                </a:lnTo>
                <a:lnTo>
                  <a:pt x="281558" y="4191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0431271" y="5322163"/>
            <a:ext cx="295910" cy="339090"/>
          </a:xfrm>
          <a:custGeom>
            <a:avLst/>
            <a:gdLst/>
            <a:ahLst/>
            <a:cxnLst/>
            <a:rect l="l" t="t" r="r" b="b"/>
            <a:pathLst>
              <a:path w="295909" h="339089">
                <a:moveTo>
                  <a:pt x="62865" y="223520"/>
                </a:moveTo>
                <a:lnTo>
                  <a:pt x="40131" y="223520"/>
                </a:lnTo>
                <a:lnTo>
                  <a:pt x="43052" y="224790"/>
                </a:lnTo>
                <a:lnTo>
                  <a:pt x="46100" y="226060"/>
                </a:lnTo>
                <a:lnTo>
                  <a:pt x="51943" y="228600"/>
                </a:lnTo>
                <a:lnTo>
                  <a:pt x="54736" y="231140"/>
                </a:lnTo>
                <a:lnTo>
                  <a:pt x="57657" y="234950"/>
                </a:lnTo>
                <a:lnTo>
                  <a:pt x="59944" y="237490"/>
                </a:lnTo>
                <a:lnTo>
                  <a:pt x="61468" y="241300"/>
                </a:lnTo>
                <a:lnTo>
                  <a:pt x="63119" y="243840"/>
                </a:lnTo>
                <a:lnTo>
                  <a:pt x="64261" y="247650"/>
                </a:lnTo>
                <a:lnTo>
                  <a:pt x="64770" y="251460"/>
                </a:lnTo>
                <a:lnTo>
                  <a:pt x="65404" y="255270"/>
                </a:lnTo>
                <a:lnTo>
                  <a:pt x="65447" y="260350"/>
                </a:lnTo>
                <a:lnTo>
                  <a:pt x="65024" y="266700"/>
                </a:lnTo>
                <a:lnTo>
                  <a:pt x="64516" y="271780"/>
                </a:lnTo>
                <a:lnTo>
                  <a:pt x="63753" y="276860"/>
                </a:lnTo>
                <a:lnTo>
                  <a:pt x="62483" y="284480"/>
                </a:lnTo>
                <a:lnTo>
                  <a:pt x="61595" y="290830"/>
                </a:lnTo>
                <a:lnTo>
                  <a:pt x="60451" y="302260"/>
                </a:lnTo>
                <a:lnTo>
                  <a:pt x="60451" y="307340"/>
                </a:lnTo>
                <a:lnTo>
                  <a:pt x="61086" y="311150"/>
                </a:lnTo>
                <a:lnTo>
                  <a:pt x="61595" y="316230"/>
                </a:lnTo>
                <a:lnTo>
                  <a:pt x="77977" y="339090"/>
                </a:lnTo>
                <a:lnTo>
                  <a:pt x="93255" y="323850"/>
                </a:lnTo>
                <a:lnTo>
                  <a:pt x="79121" y="323850"/>
                </a:lnTo>
                <a:lnTo>
                  <a:pt x="77850" y="322580"/>
                </a:lnTo>
                <a:lnTo>
                  <a:pt x="76834" y="321310"/>
                </a:lnTo>
                <a:lnTo>
                  <a:pt x="76453" y="321310"/>
                </a:lnTo>
                <a:lnTo>
                  <a:pt x="76073" y="320040"/>
                </a:lnTo>
                <a:lnTo>
                  <a:pt x="74041" y="317500"/>
                </a:lnTo>
                <a:lnTo>
                  <a:pt x="72644" y="314960"/>
                </a:lnTo>
                <a:lnTo>
                  <a:pt x="70866" y="309880"/>
                </a:lnTo>
                <a:lnTo>
                  <a:pt x="70357" y="307340"/>
                </a:lnTo>
                <a:lnTo>
                  <a:pt x="70357" y="295910"/>
                </a:lnTo>
                <a:lnTo>
                  <a:pt x="70993" y="292100"/>
                </a:lnTo>
                <a:lnTo>
                  <a:pt x="71500" y="287020"/>
                </a:lnTo>
                <a:lnTo>
                  <a:pt x="72389" y="281940"/>
                </a:lnTo>
                <a:lnTo>
                  <a:pt x="73278" y="275590"/>
                </a:lnTo>
                <a:lnTo>
                  <a:pt x="74168" y="270510"/>
                </a:lnTo>
                <a:lnTo>
                  <a:pt x="74802" y="265430"/>
                </a:lnTo>
                <a:lnTo>
                  <a:pt x="75183" y="260350"/>
                </a:lnTo>
                <a:lnTo>
                  <a:pt x="75310" y="257810"/>
                </a:lnTo>
                <a:lnTo>
                  <a:pt x="75310" y="251460"/>
                </a:lnTo>
                <a:lnTo>
                  <a:pt x="74675" y="246380"/>
                </a:lnTo>
                <a:lnTo>
                  <a:pt x="73913" y="242570"/>
                </a:lnTo>
                <a:lnTo>
                  <a:pt x="72517" y="238760"/>
                </a:lnTo>
                <a:lnTo>
                  <a:pt x="70611" y="234950"/>
                </a:lnTo>
                <a:lnTo>
                  <a:pt x="68579" y="229870"/>
                </a:lnTo>
                <a:lnTo>
                  <a:pt x="65658" y="226060"/>
                </a:lnTo>
                <a:lnTo>
                  <a:pt x="62865" y="223520"/>
                </a:lnTo>
                <a:close/>
              </a:path>
              <a:path w="295909" h="339089">
                <a:moveTo>
                  <a:pt x="123189" y="280670"/>
                </a:moveTo>
                <a:lnTo>
                  <a:pt x="79121" y="323850"/>
                </a:lnTo>
                <a:lnTo>
                  <a:pt x="93255" y="323850"/>
                </a:lnTo>
                <a:lnTo>
                  <a:pt x="130175" y="287020"/>
                </a:lnTo>
                <a:lnTo>
                  <a:pt x="123189" y="280670"/>
                </a:lnTo>
                <a:close/>
              </a:path>
              <a:path w="295909" h="339089">
                <a:moveTo>
                  <a:pt x="40639" y="212090"/>
                </a:moveTo>
                <a:lnTo>
                  <a:pt x="36956" y="212090"/>
                </a:lnTo>
                <a:lnTo>
                  <a:pt x="25907" y="215900"/>
                </a:lnTo>
                <a:lnTo>
                  <a:pt x="22351" y="217170"/>
                </a:lnTo>
                <a:lnTo>
                  <a:pt x="18923" y="219710"/>
                </a:lnTo>
                <a:lnTo>
                  <a:pt x="18160" y="220980"/>
                </a:lnTo>
                <a:lnTo>
                  <a:pt x="17399" y="220980"/>
                </a:lnTo>
                <a:lnTo>
                  <a:pt x="16636" y="222250"/>
                </a:lnTo>
                <a:lnTo>
                  <a:pt x="15112" y="223520"/>
                </a:lnTo>
                <a:lnTo>
                  <a:pt x="9651" y="228600"/>
                </a:lnTo>
                <a:lnTo>
                  <a:pt x="6223" y="233680"/>
                </a:lnTo>
                <a:lnTo>
                  <a:pt x="1904" y="243840"/>
                </a:lnTo>
                <a:lnTo>
                  <a:pt x="507" y="248920"/>
                </a:lnTo>
                <a:lnTo>
                  <a:pt x="0" y="255270"/>
                </a:lnTo>
                <a:lnTo>
                  <a:pt x="8762" y="264160"/>
                </a:lnTo>
                <a:lnTo>
                  <a:pt x="8889" y="257810"/>
                </a:lnTo>
                <a:lnTo>
                  <a:pt x="9778" y="251460"/>
                </a:lnTo>
                <a:lnTo>
                  <a:pt x="11556" y="246380"/>
                </a:lnTo>
                <a:lnTo>
                  <a:pt x="13334" y="240030"/>
                </a:lnTo>
                <a:lnTo>
                  <a:pt x="16255" y="236220"/>
                </a:lnTo>
                <a:lnTo>
                  <a:pt x="22732" y="229870"/>
                </a:lnTo>
                <a:lnTo>
                  <a:pt x="25400" y="227330"/>
                </a:lnTo>
                <a:lnTo>
                  <a:pt x="34162" y="223520"/>
                </a:lnTo>
                <a:lnTo>
                  <a:pt x="62865" y="223520"/>
                </a:lnTo>
                <a:lnTo>
                  <a:pt x="58674" y="219710"/>
                </a:lnTo>
                <a:lnTo>
                  <a:pt x="55245" y="217170"/>
                </a:lnTo>
                <a:lnTo>
                  <a:pt x="51561" y="215900"/>
                </a:lnTo>
                <a:lnTo>
                  <a:pt x="48005" y="213360"/>
                </a:lnTo>
                <a:lnTo>
                  <a:pt x="44323" y="213360"/>
                </a:lnTo>
                <a:lnTo>
                  <a:pt x="40639" y="212090"/>
                </a:lnTo>
                <a:close/>
              </a:path>
              <a:path w="295909" h="339089">
                <a:moveTo>
                  <a:pt x="113188" y="147320"/>
                </a:moveTo>
                <a:lnTo>
                  <a:pt x="96396" y="147320"/>
                </a:lnTo>
                <a:lnTo>
                  <a:pt x="81914" y="156210"/>
                </a:lnTo>
                <a:lnTo>
                  <a:pt x="76106" y="163830"/>
                </a:lnTo>
                <a:lnTo>
                  <a:pt x="72596" y="171450"/>
                </a:lnTo>
                <a:lnTo>
                  <a:pt x="71395" y="180340"/>
                </a:lnTo>
                <a:lnTo>
                  <a:pt x="72517" y="189230"/>
                </a:lnTo>
                <a:lnTo>
                  <a:pt x="100583" y="232410"/>
                </a:lnTo>
                <a:lnTo>
                  <a:pt x="105890" y="237490"/>
                </a:lnTo>
                <a:lnTo>
                  <a:pt x="111125" y="242570"/>
                </a:lnTo>
                <a:lnTo>
                  <a:pt x="116264" y="246380"/>
                </a:lnTo>
                <a:lnTo>
                  <a:pt x="121284" y="250190"/>
                </a:lnTo>
                <a:lnTo>
                  <a:pt x="128016" y="254000"/>
                </a:lnTo>
                <a:lnTo>
                  <a:pt x="134238" y="256540"/>
                </a:lnTo>
                <a:lnTo>
                  <a:pt x="146303" y="259080"/>
                </a:lnTo>
                <a:lnTo>
                  <a:pt x="151892" y="259080"/>
                </a:lnTo>
                <a:lnTo>
                  <a:pt x="162305" y="256540"/>
                </a:lnTo>
                <a:lnTo>
                  <a:pt x="167004" y="254000"/>
                </a:lnTo>
                <a:lnTo>
                  <a:pt x="171196" y="248920"/>
                </a:lnTo>
                <a:lnTo>
                  <a:pt x="172720" y="247650"/>
                </a:lnTo>
                <a:lnTo>
                  <a:pt x="148048" y="247650"/>
                </a:lnTo>
                <a:lnTo>
                  <a:pt x="141097" y="246380"/>
                </a:lnTo>
                <a:lnTo>
                  <a:pt x="99028" y="214630"/>
                </a:lnTo>
                <a:lnTo>
                  <a:pt x="81837" y="181610"/>
                </a:lnTo>
                <a:lnTo>
                  <a:pt x="82184" y="175260"/>
                </a:lnTo>
                <a:lnTo>
                  <a:pt x="84365" y="168910"/>
                </a:lnTo>
                <a:lnTo>
                  <a:pt x="88392" y="163830"/>
                </a:lnTo>
                <a:lnTo>
                  <a:pt x="99107" y="157480"/>
                </a:lnTo>
                <a:lnTo>
                  <a:pt x="133746" y="157480"/>
                </a:lnTo>
                <a:lnTo>
                  <a:pt x="132314" y="156210"/>
                </a:lnTo>
                <a:lnTo>
                  <a:pt x="113188" y="147320"/>
                </a:lnTo>
                <a:close/>
              </a:path>
              <a:path w="295909" h="339089">
                <a:moveTo>
                  <a:pt x="133746" y="157480"/>
                </a:moveTo>
                <a:lnTo>
                  <a:pt x="99107" y="157480"/>
                </a:lnTo>
                <a:lnTo>
                  <a:pt x="112395" y="158750"/>
                </a:lnTo>
                <a:lnTo>
                  <a:pt x="128254" y="167640"/>
                </a:lnTo>
                <a:lnTo>
                  <a:pt x="146684" y="184150"/>
                </a:lnTo>
                <a:lnTo>
                  <a:pt x="152780" y="190500"/>
                </a:lnTo>
                <a:lnTo>
                  <a:pt x="157860" y="195580"/>
                </a:lnTo>
                <a:lnTo>
                  <a:pt x="165734" y="207010"/>
                </a:lnTo>
                <a:lnTo>
                  <a:pt x="168528" y="212090"/>
                </a:lnTo>
                <a:lnTo>
                  <a:pt x="171576" y="222250"/>
                </a:lnTo>
                <a:lnTo>
                  <a:pt x="172084" y="227330"/>
                </a:lnTo>
                <a:lnTo>
                  <a:pt x="171196" y="231140"/>
                </a:lnTo>
                <a:lnTo>
                  <a:pt x="170433" y="234950"/>
                </a:lnTo>
                <a:lnTo>
                  <a:pt x="168528" y="238760"/>
                </a:lnTo>
                <a:lnTo>
                  <a:pt x="165353" y="241300"/>
                </a:lnTo>
                <a:lnTo>
                  <a:pt x="160188" y="245110"/>
                </a:lnTo>
                <a:lnTo>
                  <a:pt x="154416" y="247650"/>
                </a:lnTo>
                <a:lnTo>
                  <a:pt x="172720" y="247650"/>
                </a:lnTo>
                <a:lnTo>
                  <a:pt x="175768" y="245110"/>
                </a:lnTo>
                <a:lnTo>
                  <a:pt x="178816" y="240030"/>
                </a:lnTo>
                <a:lnTo>
                  <a:pt x="180339" y="234950"/>
                </a:lnTo>
                <a:lnTo>
                  <a:pt x="181863" y="228600"/>
                </a:lnTo>
                <a:lnTo>
                  <a:pt x="181863" y="223520"/>
                </a:lnTo>
                <a:lnTo>
                  <a:pt x="167977" y="191770"/>
                </a:lnTo>
                <a:lnTo>
                  <a:pt x="163829" y="185420"/>
                </a:lnTo>
                <a:lnTo>
                  <a:pt x="159111" y="180340"/>
                </a:lnTo>
                <a:lnTo>
                  <a:pt x="153797" y="175260"/>
                </a:lnTo>
                <a:lnTo>
                  <a:pt x="133746" y="157480"/>
                </a:lnTo>
                <a:close/>
              </a:path>
              <a:path w="295909" h="339089">
                <a:moveTo>
                  <a:pt x="195706" y="91440"/>
                </a:moveTo>
                <a:lnTo>
                  <a:pt x="175641" y="91440"/>
                </a:lnTo>
                <a:lnTo>
                  <a:pt x="178561" y="92710"/>
                </a:lnTo>
                <a:lnTo>
                  <a:pt x="181609" y="93980"/>
                </a:lnTo>
                <a:lnTo>
                  <a:pt x="184530" y="96520"/>
                </a:lnTo>
                <a:lnTo>
                  <a:pt x="187325" y="99060"/>
                </a:lnTo>
                <a:lnTo>
                  <a:pt x="190246" y="101600"/>
                </a:lnTo>
                <a:lnTo>
                  <a:pt x="192404" y="105410"/>
                </a:lnTo>
                <a:lnTo>
                  <a:pt x="195706" y="111760"/>
                </a:lnTo>
                <a:lnTo>
                  <a:pt x="196723" y="114300"/>
                </a:lnTo>
                <a:lnTo>
                  <a:pt x="197993" y="121920"/>
                </a:lnTo>
                <a:lnTo>
                  <a:pt x="198120" y="125730"/>
                </a:lnTo>
                <a:lnTo>
                  <a:pt x="197611" y="134620"/>
                </a:lnTo>
                <a:lnTo>
                  <a:pt x="197103" y="139700"/>
                </a:lnTo>
                <a:lnTo>
                  <a:pt x="196214" y="144780"/>
                </a:lnTo>
                <a:lnTo>
                  <a:pt x="195072" y="151130"/>
                </a:lnTo>
                <a:lnTo>
                  <a:pt x="194182" y="158750"/>
                </a:lnTo>
                <a:lnTo>
                  <a:pt x="193675" y="163830"/>
                </a:lnTo>
                <a:lnTo>
                  <a:pt x="193198" y="167640"/>
                </a:lnTo>
                <a:lnTo>
                  <a:pt x="193166" y="175260"/>
                </a:lnTo>
                <a:lnTo>
                  <a:pt x="210438" y="207010"/>
                </a:lnTo>
                <a:lnTo>
                  <a:pt x="225753" y="191770"/>
                </a:lnTo>
                <a:lnTo>
                  <a:pt x="211708" y="191770"/>
                </a:lnTo>
                <a:lnTo>
                  <a:pt x="211074" y="190500"/>
                </a:lnTo>
                <a:lnTo>
                  <a:pt x="210438" y="190500"/>
                </a:lnTo>
                <a:lnTo>
                  <a:pt x="208914" y="187960"/>
                </a:lnTo>
                <a:lnTo>
                  <a:pt x="208533" y="187960"/>
                </a:lnTo>
                <a:lnTo>
                  <a:pt x="202692" y="167640"/>
                </a:lnTo>
                <a:lnTo>
                  <a:pt x="202946" y="163830"/>
                </a:lnTo>
                <a:lnTo>
                  <a:pt x="203580" y="158750"/>
                </a:lnTo>
                <a:lnTo>
                  <a:pt x="204088" y="154940"/>
                </a:lnTo>
                <a:lnTo>
                  <a:pt x="204850" y="149860"/>
                </a:lnTo>
                <a:lnTo>
                  <a:pt x="206755" y="138430"/>
                </a:lnTo>
                <a:lnTo>
                  <a:pt x="207391" y="133350"/>
                </a:lnTo>
                <a:lnTo>
                  <a:pt x="207772" y="128270"/>
                </a:lnTo>
                <a:lnTo>
                  <a:pt x="207899" y="125730"/>
                </a:lnTo>
                <a:lnTo>
                  <a:pt x="207899" y="118110"/>
                </a:lnTo>
                <a:lnTo>
                  <a:pt x="207136" y="114300"/>
                </a:lnTo>
                <a:lnTo>
                  <a:pt x="206501" y="110490"/>
                </a:lnTo>
                <a:lnTo>
                  <a:pt x="205104" y="105410"/>
                </a:lnTo>
                <a:lnTo>
                  <a:pt x="201041" y="97790"/>
                </a:lnTo>
                <a:lnTo>
                  <a:pt x="198247" y="93980"/>
                </a:lnTo>
                <a:lnTo>
                  <a:pt x="195706" y="91440"/>
                </a:lnTo>
                <a:close/>
              </a:path>
              <a:path w="295909" h="339089">
                <a:moveTo>
                  <a:pt x="255650" y="147320"/>
                </a:moveTo>
                <a:lnTo>
                  <a:pt x="211708" y="191770"/>
                </a:lnTo>
                <a:lnTo>
                  <a:pt x="225753" y="191770"/>
                </a:lnTo>
                <a:lnTo>
                  <a:pt x="262762" y="154940"/>
                </a:lnTo>
                <a:lnTo>
                  <a:pt x="255650" y="147320"/>
                </a:lnTo>
                <a:close/>
              </a:path>
              <a:path w="295909" h="339089">
                <a:moveTo>
                  <a:pt x="176910" y="80010"/>
                </a:moveTo>
                <a:lnTo>
                  <a:pt x="165734" y="80010"/>
                </a:lnTo>
                <a:lnTo>
                  <a:pt x="158369" y="82550"/>
                </a:lnTo>
                <a:lnTo>
                  <a:pt x="151510" y="87630"/>
                </a:lnTo>
                <a:lnTo>
                  <a:pt x="150749" y="87630"/>
                </a:lnTo>
                <a:lnTo>
                  <a:pt x="149859" y="88900"/>
                </a:lnTo>
                <a:lnTo>
                  <a:pt x="149098" y="88900"/>
                </a:lnTo>
                <a:lnTo>
                  <a:pt x="148335" y="90170"/>
                </a:lnTo>
                <a:lnTo>
                  <a:pt x="147574" y="90170"/>
                </a:lnTo>
                <a:lnTo>
                  <a:pt x="146938" y="91440"/>
                </a:lnTo>
                <a:lnTo>
                  <a:pt x="142239" y="96520"/>
                </a:lnTo>
                <a:lnTo>
                  <a:pt x="132587" y="121920"/>
                </a:lnTo>
                <a:lnTo>
                  <a:pt x="141350" y="130810"/>
                </a:lnTo>
                <a:lnTo>
                  <a:pt x="141477" y="124460"/>
                </a:lnTo>
                <a:lnTo>
                  <a:pt x="142367" y="119380"/>
                </a:lnTo>
                <a:lnTo>
                  <a:pt x="157987" y="95250"/>
                </a:lnTo>
                <a:lnTo>
                  <a:pt x="160908" y="92710"/>
                </a:lnTo>
                <a:lnTo>
                  <a:pt x="163702" y="91440"/>
                </a:lnTo>
                <a:lnTo>
                  <a:pt x="195706" y="91440"/>
                </a:lnTo>
                <a:lnTo>
                  <a:pt x="194436" y="90170"/>
                </a:lnTo>
                <a:lnTo>
                  <a:pt x="191134" y="86360"/>
                </a:lnTo>
                <a:lnTo>
                  <a:pt x="187705" y="85090"/>
                </a:lnTo>
                <a:lnTo>
                  <a:pt x="184150" y="82550"/>
                </a:lnTo>
                <a:lnTo>
                  <a:pt x="180467" y="81280"/>
                </a:lnTo>
                <a:lnTo>
                  <a:pt x="176910" y="80010"/>
                </a:lnTo>
                <a:close/>
              </a:path>
              <a:path w="295909" h="339089">
                <a:moveTo>
                  <a:pt x="248078" y="16510"/>
                </a:moveTo>
                <a:lnTo>
                  <a:pt x="238378" y="16510"/>
                </a:lnTo>
                <a:lnTo>
                  <a:pt x="240617" y="25400"/>
                </a:lnTo>
                <a:lnTo>
                  <a:pt x="253317" y="63500"/>
                </a:lnTo>
                <a:lnTo>
                  <a:pt x="262304" y="85090"/>
                </a:lnTo>
                <a:lnTo>
                  <a:pt x="265509" y="92710"/>
                </a:lnTo>
                <a:lnTo>
                  <a:pt x="287527" y="129540"/>
                </a:lnTo>
                <a:lnTo>
                  <a:pt x="295909" y="121920"/>
                </a:lnTo>
                <a:lnTo>
                  <a:pt x="291846" y="116840"/>
                </a:lnTo>
                <a:lnTo>
                  <a:pt x="288162" y="110490"/>
                </a:lnTo>
                <a:lnTo>
                  <a:pt x="281304" y="100330"/>
                </a:lnTo>
                <a:lnTo>
                  <a:pt x="278129" y="93980"/>
                </a:lnTo>
                <a:lnTo>
                  <a:pt x="275208" y="88900"/>
                </a:lnTo>
                <a:lnTo>
                  <a:pt x="256539" y="43180"/>
                </a:lnTo>
                <a:lnTo>
                  <a:pt x="251713" y="27940"/>
                </a:lnTo>
                <a:lnTo>
                  <a:pt x="249902" y="22860"/>
                </a:lnTo>
                <a:lnTo>
                  <a:pt x="248078" y="16510"/>
                </a:lnTo>
                <a:close/>
              </a:path>
              <a:path w="295909" h="339089">
                <a:moveTo>
                  <a:pt x="241046" y="0"/>
                </a:moveTo>
                <a:lnTo>
                  <a:pt x="185927" y="54610"/>
                </a:lnTo>
                <a:lnTo>
                  <a:pt x="193167" y="62230"/>
                </a:lnTo>
                <a:lnTo>
                  <a:pt x="238378" y="16510"/>
                </a:lnTo>
                <a:lnTo>
                  <a:pt x="248078" y="16510"/>
                </a:lnTo>
                <a:lnTo>
                  <a:pt x="244348" y="3810"/>
                </a:lnTo>
                <a:lnTo>
                  <a:pt x="241046" y="0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0784458" y="5338864"/>
            <a:ext cx="317500" cy="325120"/>
          </a:xfrm>
          <a:custGeom>
            <a:avLst/>
            <a:gdLst/>
            <a:ahLst/>
            <a:cxnLst/>
            <a:rect l="l" t="t" r="r" b="b"/>
            <a:pathLst>
              <a:path w="317500" h="325120">
                <a:moveTo>
                  <a:pt x="62992" y="209549"/>
                </a:moveTo>
                <a:lnTo>
                  <a:pt x="40005" y="209549"/>
                </a:lnTo>
                <a:lnTo>
                  <a:pt x="42925" y="210819"/>
                </a:lnTo>
                <a:lnTo>
                  <a:pt x="45974" y="212089"/>
                </a:lnTo>
                <a:lnTo>
                  <a:pt x="51816" y="214629"/>
                </a:lnTo>
                <a:lnTo>
                  <a:pt x="54610" y="217169"/>
                </a:lnTo>
                <a:lnTo>
                  <a:pt x="57531" y="220979"/>
                </a:lnTo>
                <a:lnTo>
                  <a:pt x="59817" y="223519"/>
                </a:lnTo>
                <a:lnTo>
                  <a:pt x="61341" y="227329"/>
                </a:lnTo>
                <a:lnTo>
                  <a:pt x="62992" y="229869"/>
                </a:lnTo>
                <a:lnTo>
                  <a:pt x="64135" y="233679"/>
                </a:lnTo>
                <a:lnTo>
                  <a:pt x="64643" y="237489"/>
                </a:lnTo>
                <a:lnTo>
                  <a:pt x="65277" y="240029"/>
                </a:lnTo>
                <a:lnTo>
                  <a:pt x="65405" y="245109"/>
                </a:lnTo>
                <a:lnTo>
                  <a:pt x="64897" y="252729"/>
                </a:lnTo>
                <a:lnTo>
                  <a:pt x="64389" y="257809"/>
                </a:lnTo>
                <a:lnTo>
                  <a:pt x="63626" y="262889"/>
                </a:lnTo>
                <a:lnTo>
                  <a:pt x="62357" y="270509"/>
                </a:lnTo>
                <a:lnTo>
                  <a:pt x="61595" y="276859"/>
                </a:lnTo>
                <a:lnTo>
                  <a:pt x="60325" y="288289"/>
                </a:lnTo>
                <a:lnTo>
                  <a:pt x="60325" y="293369"/>
                </a:lnTo>
                <a:lnTo>
                  <a:pt x="60960" y="297179"/>
                </a:lnTo>
                <a:lnTo>
                  <a:pt x="61468" y="302259"/>
                </a:lnTo>
                <a:lnTo>
                  <a:pt x="62738" y="306069"/>
                </a:lnTo>
                <a:lnTo>
                  <a:pt x="64770" y="309879"/>
                </a:lnTo>
                <a:lnTo>
                  <a:pt x="66675" y="313689"/>
                </a:lnTo>
                <a:lnTo>
                  <a:pt x="69596" y="317499"/>
                </a:lnTo>
                <a:lnTo>
                  <a:pt x="73533" y="321309"/>
                </a:lnTo>
                <a:lnTo>
                  <a:pt x="77850" y="325119"/>
                </a:lnTo>
                <a:lnTo>
                  <a:pt x="93128" y="309879"/>
                </a:lnTo>
                <a:lnTo>
                  <a:pt x="78359" y="309879"/>
                </a:lnTo>
                <a:lnTo>
                  <a:pt x="77724" y="308609"/>
                </a:lnTo>
                <a:lnTo>
                  <a:pt x="76708" y="307339"/>
                </a:lnTo>
                <a:lnTo>
                  <a:pt x="76326" y="307339"/>
                </a:lnTo>
                <a:lnTo>
                  <a:pt x="75946" y="306069"/>
                </a:lnTo>
                <a:lnTo>
                  <a:pt x="70104" y="285749"/>
                </a:lnTo>
                <a:lnTo>
                  <a:pt x="70358" y="281939"/>
                </a:lnTo>
                <a:lnTo>
                  <a:pt x="70866" y="278129"/>
                </a:lnTo>
                <a:lnTo>
                  <a:pt x="73151" y="261619"/>
                </a:lnTo>
                <a:lnTo>
                  <a:pt x="74168" y="256539"/>
                </a:lnTo>
                <a:lnTo>
                  <a:pt x="74675" y="251459"/>
                </a:lnTo>
                <a:lnTo>
                  <a:pt x="75342" y="242569"/>
                </a:lnTo>
                <a:lnTo>
                  <a:pt x="75353" y="240029"/>
                </a:lnTo>
                <a:lnTo>
                  <a:pt x="75184" y="237489"/>
                </a:lnTo>
                <a:lnTo>
                  <a:pt x="65532" y="212089"/>
                </a:lnTo>
                <a:lnTo>
                  <a:pt x="62992" y="209549"/>
                </a:lnTo>
                <a:close/>
              </a:path>
              <a:path w="317500" h="325120">
                <a:moveTo>
                  <a:pt x="123063" y="266699"/>
                </a:moveTo>
                <a:lnTo>
                  <a:pt x="79121" y="309879"/>
                </a:lnTo>
                <a:lnTo>
                  <a:pt x="93128" y="309879"/>
                </a:lnTo>
                <a:lnTo>
                  <a:pt x="130048" y="273049"/>
                </a:lnTo>
                <a:lnTo>
                  <a:pt x="123063" y="266699"/>
                </a:lnTo>
                <a:close/>
              </a:path>
              <a:path w="317500" h="325120">
                <a:moveTo>
                  <a:pt x="44196" y="198119"/>
                </a:moveTo>
                <a:lnTo>
                  <a:pt x="36830" y="198119"/>
                </a:lnTo>
                <a:lnTo>
                  <a:pt x="25781" y="201929"/>
                </a:lnTo>
                <a:lnTo>
                  <a:pt x="22225" y="203199"/>
                </a:lnTo>
                <a:lnTo>
                  <a:pt x="18796" y="205739"/>
                </a:lnTo>
                <a:lnTo>
                  <a:pt x="17272" y="207009"/>
                </a:lnTo>
                <a:lnTo>
                  <a:pt x="16510" y="208279"/>
                </a:lnTo>
                <a:lnTo>
                  <a:pt x="15748" y="208279"/>
                </a:lnTo>
                <a:lnTo>
                  <a:pt x="0" y="241299"/>
                </a:lnTo>
                <a:lnTo>
                  <a:pt x="8636" y="250189"/>
                </a:lnTo>
                <a:lnTo>
                  <a:pt x="8763" y="243839"/>
                </a:lnTo>
                <a:lnTo>
                  <a:pt x="9651" y="237489"/>
                </a:lnTo>
                <a:lnTo>
                  <a:pt x="13208" y="226059"/>
                </a:lnTo>
                <a:lnTo>
                  <a:pt x="16129" y="222249"/>
                </a:lnTo>
                <a:lnTo>
                  <a:pt x="20066" y="218439"/>
                </a:lnTo>
                <a:lnTo>
                  <a:pt x="22606" y="214629"/>
                </a:lnTo>
                <a:lnTo>
                  <a:pt x="25273" y="213359"/>
                </a:lnTo>
                <a:lnTo>
                  <a:pt x="34036" y="209549"/>
                </a:lnTo>
                <a:lnTo>
                  <a:pt x="62992" y="209549"/>
                </a:lnTo>
                <a:lnTo>
                  <a:pt x="61722" y="208279"/>
                </a:lnTo>
                <a:lnTo>
                  <a:pt x="58547" y="205739"/>
                </a:lnTo>
                <a:lnTo>
                  <a:pt x="55118" y="203199"/>
                </a:lnTo>
                <a:lnTo>
                  <a:pt x="51435" y="201929"/>
                </a:lnTo>
                <a:lnTo>
                  <a:pt x="47879" y="199389"/>
                </a:lnTo>
                <a:lnTo>
                  <a:pt x="44196" y="198119"/>
                </a:lnTo>
                <a:close/>
              </a:path>
              <a:path w="317500" h="325120">
                <a:moveTo>
                  <a:pt x="113061" y="133349"/>
                </a:moveTo>
                <a:lnTo>
                  <a:pt x="96269" y="133349"/>
                </a:lnTo>
                <a:lnTo>
                  <a:pt x="81788" y="142239"/>
                </a:lnTo>
                <a:lnTo>
                  <a:pt x="75979" y="149859"/>
                </a:lnTo>
                <a:lnTo>
                  <a:pt x="72469" y="157479"/>
                </a:lnTo>
                <a:lnTo>
                  <a:pt x="71268" y="166369"/>
                </a:lnTo>
                <a:lnTo>
                  <a:pt x="72390" y="175259"/>
                </a:lnTo>
                <a:lnTo>
                  <a:pt x="100457" y="218439"/>
                </a:lnTo>
                <a:lnTo>
                  <a:pt x="105763" y="223519"/>
                </a:lnTo>
                <a:lnTo>
                  <a:pt x="110998" y="228599"/>
                </a:lnTo>
                <a:lnTo>
                  <a:pt x="116137" y="232409"/>
                </a:lnTo>
                <a:lnTo>
                  <a:pt x="121158" y="236219"/>
                </a:lnTo>
                <a:lnTo>
                  <a:pt x="127889" y="240029"/>
                </a:lnTo>
                <a:lnTo>
                  <a:pt x="134239" y="242569"/>
                </a:lnTo>
                <a:lnTo>
                  <a:pt x="146176" y="245109"/>
                </a:lnTo>
                <a:lnTo>
                  <a:pt x="151765" y="245109"/>
                </a:lnTo>
                <a:lnTo>
                  <a:pt x="162179" y="242569"/>
                </a:lnTo>
                <a:lnTo>
                  <a:pt x="166877" y="240029"/>
                </a:lnTo>
                <a:lnTo>
                  <a:pt x="171196" y="234949"/>
                </a:lnTo>
                <a:lnTo>
                  <a:pt x="172677" y="233679"/>
                </a:lnTo>
                <a:lnTo>
                  <a:pt x="147921" y="233679"/>
                </a:lnTo>
                <a:lnTo>
                  <a:pt x="140970" y="232409"/>
                </a:lnTo>
                <a:lnTo>
                  <a:pt x="98901" y="200659"/>
                </a:lnTo>
                <a:lnTo>
                  <a:pt x="81710" y="167639"/>
                </a:lnTo>
                <a:lnTo>
                  <a:pt x="82057" y="161289"/>
                </a:lnTo>
                <a:lnTo>
                  <a:pt x="84238" y="154939"/>
                </a:lnTo>
                <a:lnTo>
                  <a:pt x="88265" y="149859"/>
                </a:lnTo>
                <a:lnTo>
                  <a:pt x="98980" y="143509"/>
                </a:lnTo>
                <a:lnTo>
                  <a:pt x="133619" y="143509"/>
                </a:lnTo>
                <a:lnTo>
                  <a:pt x="132187" y="142239"/>
                </a:lnTo>
                <a:lnTo>
                  <a:pt x="113061" y="133349"/>
                </a:lnTo>
                <a:close/>
              </a:path>
              <a:path w="317500" h="325120">
                <a:moveTo>
                  <a:pt x="133619" y="143509"/>
                </a:moveTo>
                <a:lnTo>
                  <a:pt x="98980" y="143509"/>
                </a:lnTo>
                <a:lnTo>
                  <a:pt x="112268" y="144779"/>
                </a:lnTo>
                <a:lnTo>
                  <a:pt x="128127" y="153669"/>
                </a:lnTo>
                <a:lnTo>
                  <a:pt x="146558" y="170179"/>
                </a:lnTo>
                <a:lnTo>
                  <a:pt x="152654" y="176529"/>
                </a:lnTo>
                <a:lnTo>
                  <a:pt x="157734" y="181609"/>
                </a:lnTo>
                <a:lnTo>
                  <a:pt x="165608" y="193039"/>
                </a:lnTo>
                <a:lnTo>
                  <a:pt x="168401" y="198119"/>
                </a:lnTo>
                <a:lnTo>
                  <a:pt x="169925" y="203199"/>
                </a:lnTo>
                <a:lnTo>
                  <a:pt x="171576" y="208279"/>
                </a:lnTo>
                <a:lnTo>
                  <a:pt x="154289" y="233679"/>
                </a:lnTo>
                <a:lnTo>
                  <a:pt x="172677" y="233679"/>
                </a:lnTo>
                <a:lnTo>
                  <a:pt x="175641" y="231139"/>
                </a:lnTo>
                <a:lnTo>
                  <a:pt x="178689" y="226059"/>
                </a:lnTo>
                <a:lnTo>
                  <a:pt x="180213" y="219709"/>
                </a:lnTo>
                <a:lnTo>
                  <a:pt x="181737" y="214629"/>
                </a:lnTo>
                <a:lnTo>
                  <a:pt x="181864" y="208279"/>
                </a:lnTo>
                <a:lnTo>
                  <a:pt x="180340" y="201929"/>
                </a:lnTo>
                <a:lnTo>
                  <a:pt x="178943" y="195579"/>
                </a:lnTo>
                <a:lnTo>
                  <a:pt x="175895" y="189229"/>
                </a:lnTo>
                <a:lnTo>
                  <a:pt x="167903" y="177799"/>
                </a:lnTo>
                <a:lnTo>
                  <a:pt x="163750" y="171449"/>
                </a:lnTo>
                <a:lnTo>
                  <a:pt x="159002" y="166369"/>
                </a:lnTo>
                <a:lnTo>
                  <a:pt x="153670" y="161289"/>
                </a:lnTo>
                <a:lnTo>
                  <a:pt x="133619" y="143509"/>
                </a:lnTo>
                <a:close/>
              </a:path>
              <a:path w="317500" h="325120">
                <a:moveTo>
                  <a:pt x="195580" y="77469"/>
                </a:moveTo>
                <a:lnTo>
                  <a:pt x="175514" y="77469"/>
                </a:lnTo>
                <a:lnTo>
                  <a:pt x="178435" y="78739"/>
                </a:lnTo>
                <a:lnTo>
                  <a:pt x="181483" y="80009"/>
                </a:lnTo>
                <a:lnTo>
                  <a:pt x="184404" y="82549"/>
                </a:lnTo>
                <a:lnTo>
                  <a:pt x="187198" y="85089"/>
                </a:lnTo>
                <a:lnTo>
                  <a:pt x="190119" y="87629"/>
                </a:lnTo>
                <a:lnTo>
                  <a:pt x="192277" y="91439"/>
                </a:lnTo>
                <a:lnTo>
                  <a:pt x="195580" y="97789"/>
                </a:lnTo>
                <a:lnTo>
                  <a:pt x="196596" y="100329"/>
                </a:lnTo>
                <a:lnTo>
                  <a:pt x="197866" y="107949"/>
                </a:lnTo>
                <a:lnTo>
                  <a:pt x="197920" y="113029"/>
                </a:lnTo>
                <a:lnTo>
                  <a:pt x="197485" y="120649"/>
                </a:lnTo>
                <a:lnTo>
                  <a:pt x="196976" y="125729"/>
                </a:lnTo>
                <a:lnTo>
                  <a:pt x="196215" y="130809"/>
                </a:lnTo>
                <a:lnTo>
                  <a:pt x="194945" y="137159"/>
                </a:lnTo>
                <a:lnTo>
                  <a:pt x="194056" y="143509"/>
                </a:lnTo>
                <a:lnTo>
                  <a:pt x="193548" y="149859"/>
                </a:lnTo>
                <a:lnTo>
                  <a:pt x="193071" y="153669"/>
                </a:lnTo>
                <a:lnTo>
                  <a:pt x="193040" y="161289"/>
                </a:lnTo>
                <a:lnTo>
                  <a:pt x="210312" y="193039"/>
                </a:lnTo>
                <a:lnTo>
                  <a:pt x="225626" y="177799"/>
                </a:lnTo>
                <a:lnTo>
                  <a:pt x="211582" y="177799"/>
                </a:lnTo>
                <a:lnTo>
                  <a:pt x="210312" y="176529"/>
                </a:lnTo>
                <a:lnTo>
                  <a:pt x="209296" y="175259"/>
                </a:lnTo>
                <a:lnTo>
                  <a:pt x="208788" y="173989"/>
                </a:lnTo>
                <a:lnTo>
                  <a:pt x="208407" y="173989"/>
                </a:lnTo>
                <a:lnTo>
                  <a:pt x="202565" y="153669"/>
                </a:lnTo>
                <a:lnTo>
                  <a:pt x="202819" y="149859"/>
                </a:lnTo>
                <a:lnTo>
                  <a:pt x="203454" y="144779"/>
                </a:lnTo>
                <a:lnTo>
                  <a:pt x="203962" y="140969"/>
                </a:lnTo>
                <a:lnTo>
                  <a:pt x="204724" y="135889"/>
                </a:lnTo>
                <a:lnTo>
                  <a:pt x="206629" y="124459"/>
                </a:lnTo>
                <a:lnTo>
                  <a:pt x="207264" y="119379"/>
                </a:lnTo>
                <a:lnTo>
                  <a:pt x="207645" y="114299"/>
                </a:lnTo>
                <a:lnTo>
                  <a:pt x="207772" y="111759"/>
                </a:lnTo>
                <a:lnTo>
                  <a:pt x="207772" y="104139"/>
                </a:lnTo>
                <a:lnTo>
                  <a:pt x="207010" y="100329"/>
                </a:lnTo>
                <a:lnTo>
                  <a:pt x="206375" y="96519"/>
                </a:lnTo>
                <a:lnTo>
                  <a:pt x="204977" y="91439"/>
                </a:lnTo>
                <a:lnTo>
                  <a:pt x="200914" y="83819"/>
                </a:lnTo>
                <a:lnTo>
                  <a:pt x="198120" y="80009"/>
                </a:lnTo>
                <a:lnTo>
                  <a:pt x="195580" y="77469"/>
                </a:lnTo>
                <a:close/>
              </a:path>
              <a:path w="317500" h="325120">
                <a:moveTo>
                  <a:pt x="255524" y="133349"/>
                </a:moveTo>
                <a:lnTo>
                  <a:pt x="211582" y="177799"/>
                </a:lnTo>
                <a:lnTo>
                  <a:pt x="225626" y="177799"/>
                </a:lnTo>
                <a:lnTo>
                  <a:pt x="262636" y="140969"/>
                </a:lnTo>
                <a:lnTo>
                  <a:pt x="255524" y="133349"/>
                </a:lnTo>
                <a:close/>
              </a:path>
              <a:path w="317500" h="325120">
                <a:moveTo>
                  <a:pt x="176784" y="66039"/>
                </a:moveTo>
                <a:lnTo>
                  <a:pt x="165735" y="66039"/>
                </a:lnTo>
                <a:lnTo>
                  <a:pt x="161925" y="67309"/>
                </a:lnTo>
                <a:lnTo>
                  <a:pt x="158242" y="68579"/>
                </a:lnTo>
                <a:lnTo>
                  <a:pt x="151384" y="73659"/>
                </a:lnTo>
                <a:lnTo>
                  <a:pt x="150622" y="73659"/>
                </a:lnTo>
                <a:lnTo>
                  <a:pt x="149733" y="74929"/>
                </a:lnTo>
                <a:lnTo>
                  <a:pt x="142113" y="81279"/>
                </a:lnTo>
                <a:lnTo>
                  <a:pt x="138684" y="86359"/>
                </a:lnTo>
                <a:lnTo>
                  <a:pt x="136525" y="91439"/>
                </a:lnTo>
                <a:lnTo>
                  <a:pt x="134239" y="96519"/>
                </a:lnTo>
                <a:lnTo>
                  <a:pt x="132969" y="102869"/>
                </a:lnTo>
                <a:lnTo>
                  <a:pt x="132461" y="107949"/>
                </a:lnTo>
                <a:lnTo>
                  <a:pt x="141224" y="116839"/>
                </a:lnTo>
                <a:lnTo>
                  <a:pt x="141350" y="110489"/>
                </a:lnTo>
                <a:lnTo>
                  <a:pt x="142240" y="105409"/>
                </a:lnTo>
                <a:lnTo>
                  <a:pt x="157861" y="81279"/>
                </a:lnTo>
                <a:lnTo>
                  <a:pt x="160782" y="78739"/>
                </a:lnTo>
                <a:lnTo>
                  <a:pt x="163575" y="77469"/>
                </a:lnTo>
                <a:lnTo>
                  <a:pt x="195580" y="77469"/>
                </a:lnTo>
                <a:lnTo>
                  <a:pt x="194310" y="76199"/>
                </a:lnTo>
                <a:lnTo>
                  <a:pt x="191008" y="72389"/>
                </a:lnTo>
                <a:lnTo>
                  <a:pt x="187579" y="69849"/>
                </a:lnTo>
                <a:lnTo>
                  <a:pt x="180467" y="67309"/>
                </a:lnTo>
                <a:lnTo>
                  <a:pt x="176784" y="66039"/>
                </a:lnTo>
                <a:close/>
              </a:path>
              <a:path w="317500" h="325120">
                <a:moveTo>
                  <a:pt x="254084" y="63499"/>
                </a:moveTo>
                <a:lnTo>
                  <a:pt x="244729" y="63499"/>
                </a:lnTo>
                <a:lnTo>
                  <a:pt x="243077" y="67309"/>
                </a:lnTo>
                <a:lnTo>
                  <a:pt x="241935" y="71119"/>
                </a:lnTo>
                <a:lnTo>
                  <a:pt x="241426" y="76199"/>
                </a:lnTo>
                <a:lnTo>
                  <a:pt x="241300" y="82549"/>
                </a:lnTo>
                <a:lnTo>
                  <a:pt x="242570" y="88899"/>
                </a:lnTo>
                <a:lnTo>
                  <a:pt x="243713" y="91439"/>
                </a:lnTo>
                <a:lnTo>
                  <a:pt x="245237" y="95249"/>
                </a:lnTo>
                <a:lnTo>
                  <a:pt x="264160" y="111759"/>
                </a:lnTo>
                <a:lnTo>
                  <a:pt x="268605" y="114299"/>
                </a:lnTo>
                <a:lnTo>
                  <a:pt x="282575" y="114299"/>
                </a:lnTo>
                <a:lnTo>
                  <a:pt x="287274" y="113029"/>
                </a:lnTo>
                <a:lnTo>
                  <a:pt x="291719" y="110489"/>
                </a:lnTo>
                <a:lnTo>
                  <a:pt x="296291" y="109219"/>
                </a:lnTo>
                <a:lnTo>
                  <a:pt x="300609" y="105409"/>
                </a:lnTo>
                <a:lnTo>
                  <a:pt x="303233" y="102869"/>
                </a:lnTo>
                <a:lnTo>
                  <a:pt x="272034" y="102869"/>
                </a:lnTo>
                <a:lnTo>
                  <a:pt x="268859" y="101599"/>
                </a:lnTo>
                <a:lnTo>
                  <a:pt x="265557" y="99059"/>
                </a:lnTo>
                <a:lnTo>
                  <a:pt x="262509" y="97789"/>
                </a:lnTo>
                <a:lnTo>
                  <a:pt x="259588" y="93979"/>
                </a:lnTo>
                <a:lnTo>
                  <a:pt x="256794" y="91439"/>
                </a:lnTo>
                <a:lnTo>
                  <a:pt x="254635" y="88899"/>
                </a:lnTo>
                <a:lnTo>
                  <a:pt x="251841" y="82549"/>
                </a:lnTo>
                <a:lnTo>
                  <a:pt x="251206" y="78739"/>
                </a:lnTo>
                <a:lnTo>
                  <a:pt x="251206" y="72389"/>
                </a:lnTo>
                <a:lnTo>
                  <a:pt x="251841" y="68579"/>
                </a:lnTo>
                <a:lnTo>
                  <a:pt x="253238" y="66039"/>
                </a:lnTo>
                <a:lnTo>
                  <a:pt x="254084" y="63499"/>
                </a:lnTo>
                <a:close/>
              </a:path>
              <a:path w="317500" h="325120">
                <a:moveTo>
                  <a:pt x="305816" y="48259"/>
                </a:moveTo>
                <a:lnTo>
                  <a:pt x="282067" y="48259"/>
                </a:lnTo>
                <a:lnTo>
                  <a:pt x="285369" y="49529"/>
                </a:lnTo>
                <a:lnTo>
                  <a:pt x="288544" y="50799"/>
                </a:lnTo>
                <a:lnTo>
                  <a:pt x="291846" y="52069"/>
                </a:lnTo>
                <a:lnTo>
                  <a:pt x="294640" y="54609"/>
                </a:lnTo>
                <a:lnTo>
                  <a:pt x="297307" y="57149"/>
                </a:lnTo>
                <a:lnTo>
                  <a:pt x="300227" y="59689"/>
                </a:lnTo>
                <a:lnTo>
                  <a:pt x="302387" y="62229"/>
                </a:lnTo>
                <a:lnTo>
                  <a:pt x="305181" y="69849"/>
                </a:lnTo>
                <a:lnTo>
                  <a:pt x="305943" y="72389"/>
                </a:lnTo>
                <a:lnTo>
                  <a:pt x="305943" y="78739"/>
                </a:lnTo>
                <a:lnTo>
                  <a:pt x="305181" y="82549"/>
                </a:lnTo>
                <a:lnTo>
                  <a:pt x="303784" y="86359"/>
                </a:lnTo>
                <a:lnTo>
                  <a:pt x="302387" y="88899"/>
                </a:lnTo>
                <a:lnTo>
                  <a:pt x="300355" y="92709"/>
                </a:lnTo>
                <a:lnTo>
                  <a:pt x="294767" y="97789"/>
                </a:lnTo>
                <a:lnTo>
                  <a:pt x="291719" y="100329"/>
                </a:lnTo>
                <a:lnTo>
                  <a:pt x="285369" y="102869"/>
                </a:lnTo>
                <a:lnTo>
                  <a:pt x="303233" y="102869"/>
                </a:lnTo>
                <a:lnTo>
                  <a:pt x="304546" y="101599"/>
                </a:lnTo>
                <a:lnTo>
                  <a:pt x="308610" y="97789"/>
                </a:lnTo>
                <a:lnTo>
                  <a:pt x="311658" y="93979"/>
                </a:lnTo>
                <a:lnTo>
                  <a:pt x="315975" y="83819"/>
                </a:lnTo>
                <a:lnTo>
                  <a:pt x="317119" y="80009"/>
                </a:lnTo>
                <a:lnTo>
                  <a:pt x="317373" y="69849"/>
                </a:lnTo>
                <a:lnTo>
                  <a:pt x="316484" y="66039"/>
                </a:lnTo>
                <a:lnTo>
                  <a:pt x="314706" y="60959"/>
                </a:lnTo>
                <a:lnTo>
                  <a:pt x="312800" y="57149"/>
                </a:lnTo>
                <a:lnTo>
                  <a:pt x="309880" y="52069"/>
                </a:lnTo>
                <a:lnTo>
                  <a:pt x="305816" y="48259"/>
                </a:lnTo>
                <a:close/>
              </a:path>
              <a:path w="317500" h="325120">
                <a:moveTo>
                  <a:pt x="245237" y="0"/>
                </a:moveTo>
                <a:lnTo>
                  <a:pt x="232918" y="0"/>
                </a:lnTo>
                <a:lnTo>
                  <a:pt x="224790" y="2539"/>
                </a:lnTo>
                <a:lnTo>
                  <a:pt x="202565" y="38099"/>
                </a:lnTo>
                <a:lnTo>
                  <a:pt x="203326" y="41909"/>
                </a:lnTo>
                <a:lnTo>
                  <a:pt x="206375" y="50799"/>
                </a:lnTo>
                <a:lnTo>
                  <a:pt x="208788" y="53339"/>
                </a:lnTo>
                <a:lnTo>
                  <a:pt x="211963" y="57149"/>
                </a:lnTo>
                <a:lnTo>
                  <a:pt x="216154" y="60959"/>
                </a:lnTo>
                <a:lnTo>
                  <a:pt x="221234" y="63499"/>
                </a:lnTo>
                <a:lnTo>
                  <a:pt x="232791" y="66039"/>
                </a:lnTo>
                <a:lnTo>
                  <a:pt x="238633" y="66039"/>
                </a:lnTo>
                <a:lnTo>
                  <a:pt x="244729" y="63499"/>
                </a:lnTo>
                <a:lnTo>
                  <a:pt x="254084" y="63499"/>
                </a:lnTo>
                <a:lnTo>
                  <a:pt x="254508" y="62229"/>
                </a:lnTo>
                <a:lnTo>
                  <a:pt x="256540" y="59689"/>
                </a:lnTo>
                <a:lnTo>
                  <a:pt x="259334" y="57149"/>
                </a:lnTo>
                <a:lnTo>
                  <a:pt x="260265" y="55879"/>
                </a:lnTo>
                <a:lnTo>
                  <a:pt x="231013" y="55879"/>
                </a:lnTo>
                <a:lnTo>
                  <a:pt x="225425" y="53339"/>
                </a:lnTo>
                <a:lnTo>
                  <a:pt x="215519" y="41909"/>
                </a:lnTo>
                <a:lnTo>
                  <a:pt x="214249" y="39369"/>
                </a:lnTo>
                <a:lnTo>
                  <a:pt x="213614" y="36829"/>
                </a:lnTo>
                <a:lnTo>
                  <a:pt x="213487" y="30479"/>
                </a:lnTo>
                <a:lnTo>
                  <a:pt x="213995" y="27939"/>
                </a:lnTo>
                <a:lnTo>
                  <a:pt x="215138" y="25399"/>
                </a:lnTo>
                <a:lnTo>
                  <a:pt x="216154" y="22859"/>
                </a:lnTo>
                <a:lnTo>
                  <a:pt x="233299" y="10159"/>
                </a:lnTo>
                <a:lnTo>
                  <a:pt x="260985" y="10159"/>
                </a:lnTo>
                <a:lnTo>
                  <a:pt x="259969" y="8889"/>
                </a:lnTo>
                <a:lnTo>
                  <a:pt x="256667" y="6349"/>
                </a:lnTo>
                <a:lnTo>
                  <a:pt x="253111" y="3809"/>
                </a:lnTo>
                <a:lnTo>
                  <a:pt x="249174" y="2539"/>
                </a:lnTo>
                <a:lnTo>
                  <a:pt x="245237" y="0"/>
                </a:lnTo>
                <a:close/>
              </a:path>
              <a:path w="317500" h="325120">
                <a:moveTo>
                  <a:pt x="260985" y="10159"/>
                </a:moveTo>
                <a:lnTo>
                  <a:pt x="236220" y="10159"/>
                </a:lnTo>
                <a:lnTo>
                  <a:pt x="239141" y="11429"/>
                </a:lnTo>
                <a:lnTo>
                  <a:pt x="241935" y="11429"/>
                </a:lnTo>
                <a:lnTo>
                  <a:pt x="247523" y="13969"/>
                </a:lnTo>
                <a:lnTo>
                  <a:pt x="257301" y="25399"/>
                </a:lnTo>
                <a:lnTo>
                  <a:pt x="258445" y="27939"/>
                </a:lnTo>
                <a:lnTo>
                  <a:pt x="259080" y="30479"/>
                </a:lnTo>
                <a:lnTo>
                  <a:pt x="259080" y="36829"/>
                </a:lnTo>
                <a:lnTo>
                  <a:pt x="258572" y="39369"/>
                </a:lnTo>
                <a:lnTo>
                  <a:pt x="257429" y="41909"/>
                </a:lnTo>
                <a:lnTo>
                  <a:pt x="256413" y="45719"/>
                </a:lnTo>
                <a:lnTo>
                  <a:pt x="254762" y="46989"/>
                </a:lnTo>
                <a:lnTo>
                  <a:pt x="250444" y="52069"/>
                </a:lnTo>
                <a:lnTo>
                  <a:pt x="247904" y="53339"/>
                </a:lnTo>
                <a:lnTo>
                  <a:pt x="245237" y="54609"/>
                </a:lnTo>
                <a:lnTo>
                  <a:pt x="242443" y="55879"/>
                </a:lnTo>
                <a:lnTo>
                  <a:pt x="260265" y="55879"/>
                </a:lnTo>
                <a:lnTo>
                  <a:pt x="262127" y="53339"/>
                </a:lnTo>
                <a:lnTo>
                  <a:pt x="265302" y="52069"/>
                </a:lnTo>
                <a:lnTo>
                  <a:pt x="271907" y="49529"/>
                </a:lnTo>
                <a:lnTo>
                  <a:pt x="275336" y="48259"/>
                </a:lnTo>
                <a:lnTo>
                  <a:pt x="305816" y="48259"/>
                </a:lnTo>
                <a:lnTo>
                  <a:pt x="303530" y="45719"/>
                </a:lnTo>
                <a:lnTo>
                  <a:pt x="300863" y="44449"/>
                </a:lnTo>
                <a:lnTo>
                  <a:pt x="297815" y="41909"/>
                </a:lnTo>
                <a:lnTo>
                  <a:pt x="266700" y="41909"/>
                </a:lnTo>
                <a:lnTo>
                  <a:pt x="267589" y="39369"/>
                </a:lnTo>
                <a:lnTo>
                  <a:pt x="268097" y="35559"/>
                </a:lnTo>
                <a:lnTo>
                  <a:pt x="268605" y="30479"/>
                </a:lnTo>
                <a:lnTo>
                  <a:pt x="268350" y="26669"/>
                </a:lnTo>
                <a:lnTo>
                  <a:pt x="267335" y="21589"/>
                </a:lnTo>
                <a:lnTo>
                  <a:pt x="266319" y="19049"/>
                </a:lnTo>
                <a:lnTo>
                  <a:pt x="263779" y="13969"/>
                </a:lnTo>
                <a:lnTo>
                  <a:pt x="262000" y="11429"/>
                </a:lnTo>
                <a:lnTo>
                  <a:pt x="260985" y="10159"/>
                </a:lnTo>
                <a:close/>
              </a:path>
              <a:path w="317500" h="325120">
                <a:moveTo>
                  <a:pt x="284734" y="38099"/>
                </a:moveTo>
                <a:lnTo>
                  <a:pt x="281177" y="38099"/>
                </a:lnTo>
                <a:lnTo>
                  <a:pt x="273939" y="39369"/>
                </a:lnTo>
                <a:lnTo>
                  <a:pt x="270256" y="40639"/>
                </a:lnTo>
                <a:lnTo>
                  <a:pt x="266700" y="41909"/>
                </a:lnTo>
                <a:lnTo>
                  <a:pt x="297815" y="41909"/>
                </a:lnTo>
                <a:lnTo>
                  <a:pt x="294767" y="40639"/>
                </a:lnTo>
                <a:lnTo>
                  <a:pt x="291592" y="39369"/>
                </a:lnTo>
                <a:lnTo>
                  <a:pt x="288163" y="39369"/>
                </a:lnTo>
                <a:lnTo>
                  <a:pt x="284734" y="3809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1140185" y="5338864"/>
            <a:ext cx="310515" cy="325120"/>
          </a:xfrm>
          <a:custGeom>
            <a:avLst/>
            <a:gdLst/>
            <a:ahLst/>
            <a:cxnLst/>
            <a:rect l="l" t="t" r="r" b="b"/>
            <a:pathLst>
              <a:path w="310515" h="325120">
                <a:moveTo>
                  <a:pt x="62814" y="209549"/>
                </a:moveTo>
                <a:lnTo>
                  <a:pt x="40005" y="209549"/>
                </a:lnTo>
                <a:lnTo>
                  <a:pt x="43053" y="210819"/>
                </a:lnTo>
                <a:lnTo>
                  <a:pt x="45974" y="212089"/>
                </a:lnTo>
                <a:lnTo>
                  <a:pt x="49022" y="213359"/>
                </a:lnTo>
                <a:lnTo>
                  <a:pt x="51943" y="214629"/>
                </a:lnTo>
                <a:lnTo>
                  <a:pt x="54737" y="217169"/>
                </a:lnTo>
                <a:lnTo>
                  <a:pt x="57658" y="220979"/>
                </a:lnTo>
                <a:lnTo>
                  <a:pt x="59817" y="223519"/>
                </a:lnTo>
                <a:lnTo>
                  <a:pt x="63119" y="229869"/>
                </a:lnTo>
                <a:lnTo>
                  <a:pt x="64135" y="233679"/>
                </a:lnTo>
                <a:lnTo>
                  <a:pt x="65405" y="240029"/>
                </a:lnTo>
                <a:lnTo>
                  <a:pt x="65447" y="246379"/>
                </a:lnTo>
                <a:lnTo>
                  <a:pt x="65024" y="252729"/>
                </a:lnTo>
                <a:lnTo>
                  <a:pt x="64516" y="257809"/>
                </a:lnTo>
                <a:lnTo>
                  <a:pt x="63754" y="262889"/>
                </a:lnTo>
                <a:lnTo>
                  <a:pt x="62484" y="270509"/>
                </a:lnTo>
                <a:lnTo>
                  <a:pt x="61595" y="276859"/>
                </a:lnTo>
                <a:lnTo>
                  <a:pt x="60452" y="288289"/>
                </a:lnTo>
                <a:lnTo>
                  <a:pt x="60452" y="293369"/>
                </a:lnTo>
                <a:lnTo>
                  <a:pt x="60960" y="297179"/>
                </a:lnTo>
                <a:lnTo>
                  <a:pt x="61595" y="302259"/>
                </a:lnTo>
                <a:lnTo>
                  <a:pt x="77850" y="325119"/>
                </a:lnTo>
                <a:lnTo>
                  <a:pt x="93165" y="309879"/>
                </a:lnTo>
                <a:lnTo>
                  <a:pt x="79121" y="309879"/>
                </a:lnTo>
                <a:lnTo>
                  <a:pt x="77850" y="308609"/>
                </a:lnTo>
                <a:lnTo>
                  <a:pt x="76835" y="307339"/>
                </a:lnTo>
                <a:lnTo>
                  <a:pt x="76327" y="307339"/>
                </a:lnTo>
                <a:lnTo>
                  <a:pt x="75946" y="306069"/>
                </a:lnTo>
                <a:lnTo>
                  <a:pt x="70104" y="285749"/>
                </a:lnTo>
                <a:lnTo>
                  <a:pt x="70358" y="281939"/>
                </a:lnTo>
                <a:lnTo>
                  <a:pt x="70993" y="278129"/>
                </a:lnTo>
                <a:lnTo>
                  <a:pt x="71500" y="273049"/>
                </a:lnTo>
                <a:lnTo>
                  <a:pt x="72263" y="267969"/>
                </a:lnTo>
                <a:lnTo>
                  <a:pt x="74168" y="256539"/>
                </a:lnTo>
                <a:lnTo>
                  <a:pt x="74803" y="251459"/>
                </a:lnTo>
                <a:lnTo>
                  <a:pt x="75184" y="246379"/>
                </a:lnTo>
                <a:lnTo>
                  <a:pt x="75311" y="243839"/>
                </a:lnTo>
                <a:lnTo>
                  <a:pt x="75311" y="237489"/>
                </a:lnTo>
                <a:lnTo>
                  <a:pt x="65659" y="212089"/>
                </a:lnTo>
                <a:lnTo>
                  <a:pt x="62814" y="209549"/>
                </a:lnTo>
                <a:close/>
              </a:path>
              <a:path w="310515" h="325120">
                <a:moveTo>
                  <a:pt x="123063" y="266699"/>
                </a:moveTo>
                <a:lnTo>
                  <a:pt x="79121" y="309879"/>
                </a:lnTo>
                <a:lnTo>
                  <a:pt x="93165" y="309879"/>
                </a:lnTo>
                <a:lnTo>
                  <a:pt x="130175" y="273049"/>
                </a:lnTo>
                <a:lnTo>
                  <a:pt x="123063" y="266699"/>
                </a:lnTo>
                <a:close/>
              </a:path>
              <a:path w="310515" h="325120">
                <a:moveTo>
                  <a:pt x="44323" y="198119"/>
                </a:moveTo>
                <a:lnTo>
                  <a:pt x="36957" y="198119"/>
                </a:lnTo>
                <a:lnTo>
                  <a:pt x="33274" y="199389"/>
                </a:lnTo>
                <a:lnTo>
                  <a:pt x="29464" y="200659"/>
                </a:lnTo>
                <a:lnTo>
                  <a:pt x="25781" y="201929"/>
                </a:lnTo>
                <a:lnTo>
                  <a:pt x="22352" y="203199"/>
                </a:lnTo>
                <a:lnTo>
                  <a:pt x="18923" y="205739"/>
                </a:lnTo>
                <a:lnTo>
                  <a:pt x="18161" y="207009"/>
                </a:lnTo>
                <a:lnTo>
                  <a:pt x="17272" y="207009"/>
                </a:lnTo>
                <a:lnTo>
                  <a:pt x="16510" y="208279"/>
                </a:lnTo>
                <a:lnTo>
                  <a:pt x="15748" y="208279"/>
                </a:lnTo>
                <a:lnTo>
                  <a:pt x="15113" y="209549"/>
                </a:lnTo>
                <a:lnTo>
                  <a:pt x="9652" y="214629"/>
                </a:lnTo>
                <a:lnTo>
                  <a:pt x="6223" y="219709"/>
                </a:lnTo>
                <a:lnTo>
                  <a:pt x="4064" y="224789"/>
                </a:lnTo>
                <a:lnTo>
                  <a:pt x="1778" y="229869"/>
                </a:lnTo>
                <a:lnTo>
                  <a:pt x="508" y="234949"/>
                </a:lnTo>
                <a:lnTo>
                  <a:pt x="0" y="241299"/>
                </a:lnTo>
                <a:lnTo>
                  <a:pt x="8763" y="250189"/>
                </a:lnTo>
                <a:lnTo>
                  <a:pt x="8890" y="243839"/>
                </a:lnTo>
                <a:lnTo>
                  <a:pt x="9779" y="237489"/>
                </a:lnTo>
                <a:lnTo>
                  <a:pt x="28321" y="212089"/>
                </a:lnTo>
                <a:lnTo>
                  <a:pt x="31115" y="210819"/>
                </a:lnTo>
                <a:lnTo>
                  <a:pt x="34036" y="209549"/>
                </a:lnTo>
                <a:lnTo>
                  <a:pt x="62814" y="209549"/>
                </a:lnTo>
                <a:lnTo>
                  <a:pt x="58547" y="205739"/>
                </a:lnTo>
                <a:lnTo>
                  <a:pt x="55118" y="203199"/>
                </a:lnTo>
                <a:lnTo>
                  <a:pt x="51562" y="201929"/>
                </a:lnTo>
                <a:lnTo>
                  <a:pt x="48006" y="199389"/>
                </a:lnTo>
                <a:lnTo>
                  <a:pt x="44323" y="198119"/>
                </a:lnTo>
                <a:close/>
              </a:path>
              <a:path w="310515" h="325120">
                <a:moveTo>
                  <a:pt x="113141" y="133349"/>
                </a:moveTo>
                <a:lnTo>
                  <a:pt x="96343" y="133349"/>
                </a:lnTo>
                <a:lnTo>
                  <a:pt x="81915" y="142239"/>
                </a:lnTo>
                <a:lnTo>
                  <a:pt x="76106" y="149859"/>
                </a:lnTo>
                <a:lnTo>
                  <a:pt x="72596" y="157479"/>
                </a:lnTo>
                <a:lnTo>
                  <a:pt x="71395" y="166369"/>
                </a:lnTo>
                <a:lnTo>
                  <a:pt x="72517" y="175259"/>
                </a:lnTo>
                <a:lnTo>
                  <a:pt x="100584" y="218439"/>
                </a:lnTo>
                <a:lnTo>
                  <a:pt x="105872" y="223519"/>
                </a:lnTo>
                <a:lnTo>
                  <a:pt x="111077" y="228599"/>
                </a:lnTo>
                <a:lnTo>
                  <a:pt x="121285" y="236219"/>
                </a:lnTo>
                <a:lnTo>
                  <a:pt x="127889" y="240029"/>
                </a:lnTo>
                <a:lnTo>
                  <a:pt x="134239" y="242569"/>
                </a:lnTo>
                <a:lnTo>
                  <a:pt x="146304" y="245109"/>
                </a:lnTo>
                <a:lnTo>
                  <a:pt x="151892" y="245109"/>
                </a:lnTo>
                <a:lnTo>
                  <a:pt x="162306" y="242569"/>
                </a:lnTo>
                <a:lnTo>
                  <a:pt x="167005" y="240029"/>
                </a:lnTo>
                <a:lnTo>
                  <a:pt x="171196" y="234949"/>
                </a:lnTo>
                <a:lnTo>
                  <a:pt x="172720" y="233679"/>
                </a:lnTo>
                <a:lnTo>
                  <a:pt x="148048" y="233679"/>
                </a:lnTo>
                <a:lnTo>
                  <a:pt x="141097" y="232409"/>
                </a:lnTo>
                <a:lnTo>
                  <a:pt x="99028" y="200659"/>
                </a:lnTo>
                <a:lnTo>
                  <a:pt x="81782" y="167639"/>
                </a:lnTo>
                <a:lnTo>
                  <a:pt x="82121" y="161289"/>
                </a:lnTo>
                <a:lnTo>
                  <a:pt x="84294" y="154939"/>
                </a:lnTo>
                <a:lnTo>
                  <a:pt x="88265" y="149859"/>
                </a:lnTo>
                <a:lnTo>
                  <a:pt x="99052" y="143509"/>
                </a:lnTo>
                <a:lnTo>
                  <a:pt x="133729" y="143509"/>
                </a:lnTo>
                <a:lnTo>
                  <a:pt x="132296" y="142239"/>
                </a:lnTo>
                <a:lnTo>
                  <a:pt x="113141" y="133349"/>
                </a:lnTo>
                <a:close/>
              </a:path>
              <a:path w="310515" h="325120">
                <a:moveTo>
                  <a:pt x="133729" y="143509"/>
                </a:moveTo>
                <a:lnTo>
                  <a:pt x="99052" y="143509"/>
                </a:lnTo>
                <a:lnTo>
                  <a:pt x="112363" y="144779"/>
                </a:lnTo>
                <a:lnTo>
                  <a:pt x="128198" y="153669"/>
                </a:lnTo>
                <a:lnTo>
                  <a:pt x="146558" y="170179"/>
                </a:lnTo>
                <a:lnTo>
                  <a:pt x="152781" y="176529"/>
                </a:lnTo>
                <a:lnTo>
                  <a:pt x="157861" y="181609"/>
                </a:lnTo>
                <a:lnTo>
                  <a:pt x="171958" y="213359"/>
                </a:lnTo>
                <a:lnTo>
                  <a:pt x="170434" y="220979"/>
                </a:lnTo>
                <a:lnTo>
                  <a:pt x="168529" y="224789"/>
                </a:lnTo>
                <a:lnTo>
                  <a:pt x="165354" y="227329"/>
                </a:lnTo>
                <a:lnTo>
                  <a:pt x="160188" y="231139"/>
                </a:lnTo>
                <a:lnTo>
                  <a:pt x="154416" y="233679"/>
                </a:lnTo>
                <a:lnTo>
                  <a:pt x="172720" y="233679"/>
                </a:lnTo>
                <a:lnTo>
                  <a:pt x="175768" y="231139"/>
                </a:lnTo>
                <a:lnTo>
                  <a:pt x="178816" y="226059"/>
                </a:lnTo>
                <a:lnTo>
                  <a:pt x="180340" y="219709"/>
                </a:lnTo>
                <a:lnTo>
                  <a:pt x="181864" y="214629"/>
                </a:lnTo>
                <a:lnTo>
                  <a:pt x="181864" y="208279"/>
                </a:lnTo>
                <a:lnTo>
                  <a:pt x="180467" y="201929"/>
                </a:lnTo>
                <a:lnTo>
                  <a:pt x="178943" y="195579"/>
                </a:lnTo>
                <a:lnTo>
                  <a:pt x="176022" y="189229"/>
                </a:lnTo>
                <a:lnTo>
                  <a:pt x="171577" y="182879"/>
                </a:lnTo>
                <a:lnTo>
                  <a:pt x="167959" y="177799"/>
                </a:lnTo>
                <a:lnTo>
                  <a:pt x="163782" y="171449"/>
                </a:lnTo>
                <a:lnTo>
                  <a:pt x="159057" y="166369"/>
                </a:lnTo>
                <a:lnTo>
                  <a:pt x="153797" y="161289"/>
                </a:lnTo>
                <a:lnTo>
                  <a:pt x="133729" y="143509"/>
                </a:lnTo>
                <a:close/>
              </a:path>
              <a:path w="310515" h="325120">
                <a:moveTo>
                  <a:pt x="195664" y="77469"/>
                </a:moveTo>
                <a:lnTo>
                  <a:pt x="175514" y="77469"/>
                </a:lnTo>
                <a:lnTo>
                  <a:pt x="181610" y="80009"/>
                </a:lnTo>
                <a:lnTo>
                  <a:pt x="187198" y="85089"/>
                </a:lnTo>
                <a:lnTo>
                  <a:pt x="190119" y="87629"/>
                </a:lnTo>
                <a:lnTo>
                  <a:pt x="192405" y="91439"/>
                </a:lnTo>
                <a:lnTo>
                  <a:pt x="194056" y="93979"/>
                </a:lnTo>
                <a:lnTo>
                  <a:pt x="195580" y="97789"/>
                </a:lnTo>
                <a:lnTo>
                  <a:pt x="196723" y="100329"/>
                </a:lnTo>
                <a:lnTo>
                  <a:pt x="197358" y="104139"/>
                </a:lnTo>
                <a:lnTo>
                  <a:pt x="197866" y="107949"/>
                </a:lnTo>
                <a:lnTo>
                  <a:pt x="197993" y="114299"/>
                </a:lnTo>
                <a:lnTo>
                  <a:pt x="197866" y="116839"/>
                </a:lnTo>
                <a:lnTo>
                  <a:pt x="196977" y="125729"/>
                </a:lnTo>
                <a:lnTo>
                  <a:pt x="196215" y="130809"/>
                </a:lnTo>
                <a:lnTo>
                  <a:pt x="195072" y="137159"/>
                </a:lnTo>
                <a:lnTo>
                  <a:pt x="194183" y="143509"/>
                </a:lnTo>
                <a:lnTo>
                  <a:pt x="193167" y="153669"/>
                </a:lnTo>
                <a:lnTo>
                  <a:pt x="193040" y="160019"/>
                </a:lnTo>
                <a:lnTo>
                  <a:pt x="194056" y="168909"/>
                </a:lnTo>
                <a:lnTo>
                  <a:pt x="195325" y="173989"/>
                </a:lnTo>
                <a:lnTo>
                  <a:pt x="197358" y="177799"/>
                </a:lnTo>
                <a:lnTo>
                  <a:pt x="199263" y="181609"/>
                </a:lnTo>
                <a:lnTo>
                  <a:pt x="202311" y="185419"/>
                </a:lnTo>
                <a:lnTo>
                  <a:pt x="206248" y="189229"/>
                </a:lnTo>
                <a:lnTo>
                  <a:pt x="210439" y="193039"/>
                </a:lnTo>
                <a:lnTo>
                  <a:pt x="225753" y="177799"/>
                </a:lnTo>
                <a:lnTo>
                  <a:pt x="211709" y="177799"/>
                </a:lnTo>
                <a:lnTo>
                  <a:pt x="210947" y="176529"/>
                </a:lnTo>
                <a:lnTo>
                  <a:pt x="209423" y="175259"/>
                </a:lnTo>
                <a:lnTo>
                  <a:pt x="208915" y="173989"/>
                </a:lnTo>
                <a:lnTo>
                  <a:pt x="208534" y="173989"/>
                </a:lnTo>
                <a:lnTo>
                  <a:pt x="202692" y="153669"/>
                </a:lnTo>
                <a:lnTo>
                  <a:pt x="202946" y="149859"/>
                </a:lnTo>
                <a:lnTo>
                  <a:pt x="203454" y="144779"/>
                </a:lnTo>
                <a:lnTo>
                  <a:pt x="204089" y="140969"/>
                </a:lnTo>
                <a:lnTo>
                  <a:pt x="204850" y="135889"/>
                </a:lnTo>
                <a:lnTo>
                  <a:pt x="206756" y="124459"/>
                </a:lnTo>
                <a:lnTo>
                  <a:pt x="207391" y="119379"/>
                </a:lnTo>
                <a:lnTo>
                  <a:pt x="207645" y="114299"/>
                </a:lnTo>
                <a:lnTo>
                  <a:pt x="207930" y="110489"/>
                </a:lnTo>
                <a:lnTo>
                  <a:pt x="198120" y="80009"/>
                </a:lnTo>
                <a:lnTo>
                  <a:pt x="195664" y="77469"/>
                </a:lnTo>
                <a:close/>
              </a:path>
              <a:path w="310515" h="325120">
                <a:moveTo>
                  <a:pt x="255650" y="133349"/>
                </a:moveTo>
                <a:lnTo>
                  <a:pt x="211709" y="177799"/>
                </a:lnTo>
                <a:lnTo>
                  <a:pt x="225753" y="177799"/>
                </a:lnTo>
                <a:lnTo>
                  <a:pt x="262763" y="140969"/>
                </a:lnTo>
                <a:lnTo>
                  <a:pt x="255650" y="133349"/>
                </a:lnTo>
                <a:close/>
              </a:path>
              <a:path w="310515" h="325120">
                <a:moveTo>
                  <a:pt x="291369" y="35559"/>
                </a:moveTo>
                <a:lnTo>
                  <a:pt x="276098" y="35559"/>
                </a:lnTo>
                <a:lnTo>
                  <a:pt x="284978" y="45719"/>
                </a:lnTo>
                <a:lnTo>
                  <a:pt x="291798" y="54609"/>
                </a:lnTo>
                <a:lnTo>
                  <a:pt x="296546" y="63499"/>
                </a:lnTo>
                <a:lnTo>
                  <a:pt x="299212" y="72389"/>
                </a:lnTo>
                <a:lnTo>
                  <a:pt x="299900" y="81279"/>
                </a:lnTo>
                <a:lnTo>
                  <a:pt x="298529" y="88899"/>
                </a:lnTo>
                <a:lnTo>
                  <a:pt x="271653" y="114299"/>
                </a:lnTo>
                <a:lnTo>
                  <a:pt x="279527" y="121919"/>
                </a:lnTo>
                <a:lnTo>
                  <a:pt x="307975" y="91439"/>
                </a:lnTo>
                <a:lnTo>
                  <a:pt x="310134" y="85089"/>
                </a:lnTo>
                <a:lnTo>
                  <a:pt x="310515" y="78739"/>
                </a:lnTo>
                <a:lnTo>
                  <a:pt x="307721" y="63499"/>
                </a:lnTo>
                <a:lnTo>
                  <a:pt x="304546" y="55879"/>
                </a:lnTo>
                <a:lnTo>
                  <a:pt x="295917" y="41909"/>
                </a:lnTo>
                <a:lnTo>
                  <a:pt x="291369" y="35559"/>
                </a:lnTo>
                <a:close/>
              </a:path>
              <a:path w="310515" h="325120">
                <a:moveTo>
                  <a:pt x="176784" y="66039"/>
                </a:moveTo>
                <a:lnTo>
                  <a:pt x="165735" y="66039"/>
                </a:lnTo>
                <a:lnTo>
                  <a:pt x="158369" y="68579"/>
                </a:lnTo>
                <a:lnTo>
                  <a:pt x="154813" y="71119"/>
                </a:lnTo>
                <a:lnTo>
                  <a:pt x="151511" y="73659"/>
                </a:lnTo>
                <a:lnTo>
                  <a:pt x="150622" y="73659"/>
                </a:lnTo>
                <a:lnTo>
                  <a:pt x="149860" y="74929"/>
                </a:lnTo>
                <a:lnTo>
                  <a:pt x="147574" y="76199"/>
                </a:lnTo>
                <a:lnTo>
                  <a:pt x="142240" y="81279"/>
                </a:lnTo>
                <a:lnTo>
                  <a:pt x="132588" y="107949"/>
                </a:lnTo>
                <a:lnTo>
                  <a:pt x="141350" y="116839"/>
                </a:lnTo>
                <a:lnTo>
                  <a:pt x="141350" y="110489"/>
                </a:lnTo>
                <a:lnTo>
                  <a:pt x="142367" y="105409"/>
                </a:lnTo>
                <a:lnTo>
                  <a:pt x="157988" y="81279"/>
                </a:lnTo>
                <a:lnTo>
                  <a:pt x="160782" y="78739"/>
                </a:lnTo>
                <a:lnTo>
                  <a:pt x="163703" y="77469"/>
                </a:lnTo>
                <a:lnTo>
                  <a:pt x="195664" y="77469"/>
                </a:lnTo>
                <a:lnTo>
                  <a:pt x="194437" y="76199"/>
                </a:lnTo>
                <a:lnTo>
                  <a:pt x="191135" y="72389"/>
                </a:lnTo>
                <a:lnTo>
                  <a:pt x="187706" y="69849"/>
                </a:lnTo>
                <a:lnTo>
                  <a:pt x="184150" y="68579"/>
                </a:lnTo>
                <a:lnTo>
                  <a:pt x="176784" y="66039"/>
                </a:lnTo>
                <a:close/>
              </a:path>
              <a:path w="310515" h="325120">
                <a:moveTo>
                  <a:pt x="237871" y="0"/>
                </a:moveTo>
                <a:lnTo>
                  <a:pt x="232537" y="0"/>
                </a:lnTo>
                <a:lnTo>
                  <a:pt x="227457" y="1269"/>
                </a:lnTo>
                <a:lnTo>
                  <a:pt x="204850" y="24129"/>
                </a:lnTo>
                <a:lnTo>
                  <a:pt x="202819" y="27939"/>
                </a:lnTo>
                <a:lnTo>
                  <a:pt x="201930" y="33019"/>
                </a:lnTo>
                <a:lnTo>
                  <a:pt x="202184" y="43179"/>
                </a:lnTo>
                <a:lnTo>
                  <a:pt x="203454" y="48259"/>
                </a:lnTo>
                <a:lnTo>
                  <a:pt x="205613" y="53339"/>
                </a:lnTo>
                <a:lnTo>
                  <a:pt x="207899" y="58419"/>
                </a:lnTo>
                <a:lnTo>
                  <a:pt x="211200" y="63499"/>
                </a:lnTo>
                <a:lnTo>
                  <a:pt x="215519" y="67309"/>
                </a:lnTo>
                <a:lnTo>
                  <a:pt x="219456" y="71119"/>
                </a:lnTo>
                <a:lnTo>
                  <a:pt x="223774" y="74929"/>
                </a:lnTo>
                <a:lnTo>
                  <a:pt x="228346" y="76199"/>
                </a:lnTo>
                <a:lnTo>
                  <a:pt x="232918" y="78739"/>
                </a:lnTo>
                <a:lnTo>
                  <a:pt x="237617" y="80009"/>
                </a:lnTo>
                <a:lnTo>
                  <a:pt x="246761" y="80009"/>
                </a:lnTo>
                <a:lnTo>
                  <a:pt x="260223" y="76199"/>
                </a:lnTo>
                <a:lnTo>
                  <a:pt x="264287" y="73659"/>
                </a:lnTo>
                <a:lnTo>
                  <a:pt x="267970" y="69849"/>
                </a:lnTo>
                <a:lnTo>
                  <a:pt x="268969" y="68579"/>
                </a:lnTo>
                <a:lnTo>
                  <a:pt x="239775" y="68579"/>
                </a:lnTo>
                <a:lnTo>
                  <a:pt x="236347" y="67309"/>
                </a:lnTo>
                <a:lnTo>
                  <a:pt x="212471" y="36829"/>
                </a:lnTo>
                <a:lnTo>
                  <a:pt x="212471" y="33019"/>
                </a:lnTo>
                <a:lnTo>
                  <a:pt x="232537" y="11429"/>
                </a:lnTo>
                <a:lnTo>
                  <a:pt x="265514" y="11429"/>
                </a:lnTo>
                <a:lnTo>
                  <a:pt x="255143" y="5079"/>
                </a:lnTo>
                <a:lnTo>
                  <a:pt x="249174" y="2539"/>
                </a:lnTo>
                <a:lnTo>
                  <a:pt x="237871" y="0"/>
                </a:lnTo>
                <a:close/>
              </a:path>
              <a:path w="310515" h="325120">
                <a:moveTo>
                  <a:pt x="265514" y="11429"/>
                </a:moveTo>
                <a:lnTo>
                  <a:pt x="243713" y="11429"/>
                </a:lnTo>
                <a:lnTo>
                  <a:pt x="247523" y="12699"/>
                </a:lnTo>
                <a:lnTo>
                  <a:pt x="251333" y="15239"/>
                </a:lnTo>
                <a:lnTo>
                  <a:pt x="255270" y="17779"/>
                </a:lnTo>
                <a:lnTo>
                  <a:pt x="259080" y="20319"/>
                </a:lnTo>
                <a:lnTo>
                  <a:pt x="262636" y="24129"/>
                </a:lnTo>
                <a:lnTo>
                  <a:pt x="265175" y="26669"/>
                </a:lnTo>
                <a:lnTo>
                  <a:pt x="267081" y="29209"/>
                </a:lnTo>
                <a:lnTo>
                  <a:pt x="269621" y="35559"/>
                </a:lnTo>
                <a:lnTo>
                  <a:pt x="270256" y="39369"/>
                </a:lnTo>
                <a:lnTo>
                  <a:pt x="270256" y="45719"/>
                </a:lnTo>
                <a:lnTo>
                  <a:pt x="250190" y="68579"/>
                </a:lnTo>
                <a:lnTo>
                  <a:pt x="268969" y="68579"/>
                </a:lnTo>
                <a:lnTo>
                  <a:pt x="273968" y="62229"/>
                </a:lnTo>
                <a:lnTo>
                  <a:pt x="277288" y="53339"/>
                </a:lnTo>
                <a:lnTo>
                  <a:pt x="277917" y="45719"/>
                </a:lnTo>
                <a:lnTo>
                  <a:pt x="275844" y="35559"/>
                </a:lnTo>
                <a:lnTo>
                  <a:pt x="291369" y="35559"/>
                </a:lnTo>
                <a:lnTo>
                  <a:pt x="286202" y="30479"/>
                </a:lnTo>
                <a:lnTo>
                  <a:pt x="280416" y="24129"/>
                </a:lnTo>
                <a:lnTo>
                  <a:pt x="273939" y="17779"/>
                </a:lnTo>
                <a:lnTo>
                  <a:pt x="267589" y="12699"/>
                </a:lnTo>
                <a:lnTo>
                  <a:pt x="265514" y="1142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1496040" y="5340134"/>
            <a:ext cx="314960" cy="323850"/>
          </a:xfrm>
          <a:custGeom>
            <a:avLst/>
            <a:gdLst/>
            <a:ahLst/>
            <a:cxnLst/>
            <a:rect l="l" t="t" r="r" b="b"/>
            <a:pathLst>
              <a:path w="314959" h="323850">
                <a:moveTo>
                  <a:pt x="63076" y="208280"/>
                </a:moveTo>
                <a:lnTo>
                  <a:pt x="40004" y="208280"/>
                </a:lnTo>
                <a:lnTo>
                  <a:pt x="42925" y="209550"/>
                </a:lnTo>
                <a:lnTo>
                  <a:pt x="49021" y="212090"/>
                </a:lnTo>
                <a:lnTo>
                  <a:pt x="51815" y="213359"/>
                </a:lnTo>
                <a:lnTo>
                  <a:pt x="54609" y="215900"/>
                </a:lnTo>
                <a:lnTo>
                  <a:pt x="57530" y="219709"/>
                </a:lnTo>
                <a:lnTo>
                  <a:pt x="59816" y="222250"/>
                </a:lnTo>
                <a:lnTo>
                  <a:pt x="61467" y="226059"/>
                </a:lnTo>
                <a:lnTo>
                  <a:pt x="62991" y="228600"/>
                </a:lnTo>
                <a:lnTo>
                  <a:pt x="64134" y="232409"/>
                </a:lnTo>
                <a:lnTo>
                  <a:pt x="64769" y="236219"/>
                </a:lnTo>
                <a:lnTo>
                  <a:pt x="65277" y="238759"/>
                </a:lnTo>
                <a:lnTo>
                  <a:pt x="65341" y="240030"/>
                </a:lnTo>
                <a:lnTo>
                  <a:pt x="65447" y="245109"/>
                </a:lnTo>
                <a:lnTo>
                  <a:pt x="65277" y="247650"/>
                </a:lnTo>
                <a:lnTo>
                  <a:pt x="64388" y="256540"/>
                </a:lnTo>
                <a:lnTo>
                  <a:pt x="62483" y="269240"/>
                </a:lnTo>
                <a:lnTo>
                  <a:pt x="61594" y="275590"/>
                </a:lnTo>
                <a:lnTo>
                  <a:pt x="60959" y="280669"/>
                </a:lnTo>
                <a:lnTo>
                  <a:pt x="60451" y="287019"/>
                </a:lnTo>
                <a:lnTo>
                  <a:pt x="60451" y="292100"/>
                </a:lnTo>
                <a:lnTo>
                  <a:pt x="61467" y="300990"/>
                </a:lnTo>
                <a:lnTo>
                  <a:pt x="62737" y="304800"/>
                </a:lnTo>
                <a:lnTo>
                  <a:pt x="64769" y="308609"/>
                </a:lnTo>
                <a:lnTo>
                  <a:pt x="66675" y="312419"/>
                </a:lnTo>
                <a:lnTo>
                  <a:pt x="69723" y="316230"/>
                </a:lnTo>
                <a:lnTo>
                  <a:pt x="73659" y="320040"/>
                </a:lnTo>
                <a:lnTo>
                  <a:pt x="77850" y="323850"/>
                </a:lnTo>
                <a:lnTo>
                  <a:pt x="93165" y="308609"/>
                </a:lnTo>
                <a:lnTo>
                  <a:pt x="78358" y="308609"/>
                </a:lnTo>
                <a:lnTo>
                  <a:pt x="77342" y="307340"/>
                </a:lnTo>
                <a:lnTo>
                  <a:pt x="76707" y="306069"/>
                </a:lnTo>
                <a:lnTo>
                  <a:pt x="76326" y="306069"/>
                </a:lnTo>
                <a:lnTo>
                  <a:pt x="75945" y="304800"/>
                </a:lnTo>
                <a:lnTo>
                  <a:pt x="70103" y="284480"/>
                </a:lnTo>
                <a:lnTo>
                  <a:pt x="70357" y="280669"/>
                </a:lnTo>
                <a:lnTo>
                  <a:pt x="72262" y="266700"/>
                </a:lnTo>
                <a:lnTo>
                  <a:pt x="74167" y="255269"/>
                </a:lnTo>
                <a:lnTo>
                  <a:pt x="74802" y="250190"/>
                </a:lnTo>
                <a:lnTo>
                  <a:pt x="75056" y="245109"/>
                </a:lnTo>
                <a:lnTo>
                  <a:pt x="75342" y="241300"/>
                </a:lnTo>
                <a:lnTo>
                  <a:pt x="75353" y="238759"/>
                </a:lnTo>
                <a:lnTo>
                  <a:pt x="65531" y="210819"/>
                </a:lnTo>
                <a:lnTo>
                  <a:pt x="63076" y="208280"/>
                </a:lnTo>
                <a:close/>
              </a:path>
              <a:path w="314959" h="323850">
                <a:moveTo>
                  <a:pt x="123062" y="265430"/>
                </a:moveTo>
                <a:lnTo>
                  <a:pt x="79120" y="308609"/>
                </a:lnTo>
                <a:lnTo>
                  <a:pt x="93165" y="308609"/>
                </a:lnTo>
                <a:lnTo>
                  <a:pt x="130175" y="271780"/>
                </a:lnTo>
                <a:lnTo>
                  <a:pt x="123062" y="265430"/>
                </a:lnTo>
                <a:close/>
              </a:path>
              <a:path w="314959" h="323850">
                <a:moveTo>
                  <a:pt x="44195" y="196850"/>
                </a:moveTo>
                <a:lnTo>
                  <a:pt x="36829" y="196850"/>
                </a:lnTo>
                <a:lnTo>
                  <a:pt x="25780" y="200659"/>
                </a:lnTo>
                <a:lnTo>
                  <a:pt x="22225" y="201930"/>
                </a:lnTo>
                <a:lnTo>
                  <a:pt x="18923" y="204469"/>
                </a:lnTo>
                <a:lnTo>
                  <a:pt x="18033" y="205740"/>
                </a:lnTo>
                <a:lnTo>
                  <a:pt x="17271" y="205740"/>
                </a:lnTo>
                <a:lnTo>
                  <a:pt x="16509" y="207009"/>
                </a:lnTo>
                <a:lnTo>
                  <a:pt x="15748" y="207009"/>
                </a:lnTo>
                <a:lnTo>
                  <a:pt x="9651" y="213359"/>
                </a:lnTo>
                <a:lnTo>
                  <a:pt x="0" y="240030"/>
                </a:lnTo>
                <a:lnTo>
                  <a:pt x="8762" y="248919"/>
                </a:lnTo>
                <a:lnTo>
                  <a:pt x="8762" y="242569"/>
                </a:lnTo>
                <a:lnTo>
                  <a:pt x="9778" y="236219"/>
                </a:lnTo>
                <a:lnTo>
                  <a:pt x="11556" y="231140"/>
                </a:lnTo>
                <a:lnTo>
                  <a:pt x="13207" y="224790"/>
                </a:lnTo>
                <a:lnTo>
                  <a:pt x="16128" y="220980"/>
                </a:lnTo>
                <a:lnTo>
                  <a:pt x="20065" y="217169"/>
                </a:lnTo>
                <a:lnTo>
                  <a:pt x="22605" y="213359"/>
                </a:lnTo>
                <a:lnTo>
                  <a:pt x="28193" y="210819"/>
                </a:lnTo>
                <a:lnTo>
                  <a:pt x="34035" y="208280"/>
                </a:lnTo>
                <a:lnTo>
                  <a:pt x="63076" y="208280"/>
                </a:lnTo>
                <a:lnTo>
                  <a:pt x="61849" y="207009"/>
                </a:lnTo>
                <a:lnTo>
                  <a:pt x="58546" y="204469"/>
                </a:lnTo>
                <a:lnTo>
                  <a:pt x="55117" y="201930"/>
                </a:lnTo>
                <a:lnTo>
                  <a:pt x="51561" y="200659"/>
                </a:lnTo>
                <a:lnTo>
                  <a:pt x="47878" y="198119"/>
                </a:lnTo>
                <a:lnTo>
                  <a:pt x="44195" y="196850"/>
                </a:lnTo>
                <a:close/>
              </a:path>
              <a:path w="314959" h="323850">
                <a:moveTo>
                  <a:pt x="113125" y="132080"/>
                </a:moveTo>
                <a:lnTo>
                  <a:pt x="96341" y="132080"/>
                </a:lnTo>
                <a:lnTo>
                  <a:pt x="81914" y="140969"/>
                </a:lnTo>
                <a:lnTo>
                  <a:pt x="76033" y="148590"/>
                </a:lnTo>
                <a:lnTo>
                  <a:pt x="72485" y="156209"/>
                </a:lnTo>
                <a:lnTo>
                  <a:pt x="71270" y="165100"/>
                </a:lnTo>
                <a:lnTo>
                  <a:pt x="72389" y="173990"/>
                </a:lnTo>
                <a:lnTo>
                  <a:pt x="100456" y="217169"/>
                </a:lnTo>
                <a:lnTo>
                  <a:pt x="105818" y="222250"/>
                </a:lnTo>
                <a:lnTo>
                  <a:pt x="111061" y="227330"/>
                </a:lnTo>
                <a:lnTo>
                  <a:pt x="116208" y="231140"/>
                </a:lnTo>
                <a:lnTo>
                  <a:pt x="121284" y="234950"/>
                </a:lnTo>
                <a:lnTo>
                  <a:pt x="127888" y="238759"/>
                </a:lnTo>
                <a:lnTo>
                  <a:pt x="134238" y="241300"/>
                </a:lnTo>
                <a:lnTo>
                  <a:pt x="146176" y="243840"/>
                </a:lnTo>
                <a:lnTo>
                  <a:pt x="151764" y="243840"/>
                </a:lnTo>
                <a:lnTo>
                  <a:pt x="162178" y="241300"/>
                </a:lnTo>
                <a:lnTo>
                  <a:pt x="167004" y="238759"/>
                </a:lnTo>
                <a:lnTo>
                  <a:pt x="171195" y="233680"/>
                </a:lnTo>
                <a:lnTo>
                  <a:pt x="172677" y="232409"/>
                </a:lnTo>
                <a:lnTo>
                  <a:pt x="147974" y="232409"/>
                </a:lnTo>
                <a:lnTo>
                  <a:pt x="140969" y="231140"/>
                </a:lnTo>
                <a:lnTo>
                  <a:pt x="133473" y="228600"/>
                </a:lnTo>
                <a:lnTo>
                  <a:pt x="125475" y="223519"/>
                </a:lnTo>
                <a:lnTo>
                  <a:pt x="117002" y="217169"/>
                </a:lnTo>
                <a:lnTo>
                  <a:pt x="108076" y="208280"/>
                </a:lnTo>
                <a:lnTo>
                  <a:pt x="99008" y="199390"/>
                </a:lnTo>
                <a:lnTo>
                  <a:pt x="91821" y="189230"/>
                </a:lnTo>
                <a:lnTo>
                  <a:pt x="86538" y="181609"/>
                </a:lnTo>
                <a:lnTo>
                  <a:pt x="83184" y="172719"/>
                </a:lnTo>
                <a:lnTo>
                  <a:pt x="81710" y="166369"/>
                </a:lnTo>
                <a:lnTo>
                  <a:pt x="82057" y="160019"/>
                </a:lnTo>
                <a:lnTo>
                  <a:pt x="84238" y="153669"/>
                </a:lnTo>
                <a:lnTo>
                  <a:pt x="88264" y="148590"/>
                </a:lnTo>
                <a:lnTo>
                  <a:pt x="98980" y="142240"/>
                </a:lnTo>
                <a:lnTo>
                  <a:pt x="133671" y="142240"/>
                </a:lnTo>
                <a:lnTo>
                  <a:pt x="132242" y="140969"/>
                </a:lnTo>
                <a:lnTo>
                  <a:pt x="113125" y="132080"/>
                </a:lnTo>
                <a:close/>
              </a:path>
              <a:path w="314959" h="323850">
                <a:moveTo>
                  <a:pt x="133671" y="142240"/>
                </a:moveTo>
                <a:lnTo>
                  <a:pt x="98980" y="142240"/>
                </a:lnTo>
                <a:lnTo>
                  <a:pt x="112267" y="143509"/>
                </a:lnTo>
                <a:lnTo>
                  <a:pt x="128127" y="152400"/>
                </a:lnTo>
                <a:lnTo>
                  <a:pt x="146557" y="168909"/>
                </a:lnTo>
                <a:lnTo>
                  <a:pt x="152780" y="175259"/>
                </a:lnTo>
                <a:lnTo>
                  <a:pt x="157860" y="180340"/>
                </a:lnTo>
                <a:lnTo>
                  <a:pt x="161798" y="186690"/>
                </a:lnTo>
                <a:lnTo>
                  <a:pt x="165607" y="191769"/>
                </a:lnTo>
                <a:lnTo>
                  <a:pt x="168401" y="196850"/>
                </a:lnTo>
                <a:lnTo>
                  <a:pt x="169925" y="201930"/>
                </a:lnTo>
                <a:lnTo>
                  <a:pt x="171576" y="207009"/>
                </a:lnTo>
                <a:lnTo>
                  <a:pt x="171957" y="212090"/>
                </a:lnTo>
                <a:lnTo>
                  <a:pt x="154336" y="232409"/>
                </a:lnTo>
                <a:lnTo>
                  <a:pt x="172677" y="232409"/>
                </a:lnTo>
                <a:lnTo>
                  <a:pt x="175640" y="229869"/>
                </a:lnTo>
                <a:lnTo>
                  <a:pt x="178688" y="224790"/>
                </a:lnTo>
                <a:lnTo>
                  <a:pt x="180212" y="218440"/>
                </a:lnTo>
                <a:lnTo>
                  <a:pt x="181863" y="213359"/>
                </a:lnTo>
                <a:lnTo>
                  <a:pt x="181863" y="207009"/>
                </a:lnTo>
                <a:lnTo>
                  <a:pt x="180339" y="200659"/>
                </a:lnTo>
                <a:lnTo>
                  <a:pt x="178942" y="194309"/>
                </a:lnTo>
                <a:lnTo>
                  <a:pt x="176021" y="187959"/>
                </a:lnTo>
                <a:lnTo>
                  <a:pt x="171576" y="181609"/>
                </a:lnTo>
                <a:lnTo>
                  <a:pt x="167957" y="176530"/>
                </a:lnTo>
                <a:lnTo>
                  <a:pt x="163766" y="170180"/>
                </a:lnTo>
                <a:lnTo>
                  <a:pt x="159003" y="165100"/>
                </a:lnTo>
                <a:lnTo>
                  <a:pt x="153669" y="160019"/>
                </a:lnTo>
                <a:lnTo>
                  <a:pt x="133671" y="142240"/>
                </a:lnTo>
                <a:close/>
              </a:path>
              <a:path w="314959" h="323850">
                <a:moveTo>
                  <a:pt x="236981" y="116840"/>
                </a:moveTo>
                <a:lnTo>
                  <a:pt x="216280" y="116840"/>
                </a:lnTo>
                <a:lnTo>
                  <a:pt x="223011" y="119380"/>
                </a:lnTo>
                <a:lnTo>
                  <a:pt x="232409" y="129540"/>
                </a:lnTo>
                <a:lnTo>
                  <a:pt x="234568" y="132080"/>
                </a:lnTo>
                <a:lnTo>
                  <a:pt x="236854" y="139700"/>
                </a:lnTo>
                <a:lnTo>
                  <a:pt x="237235" y="142240"/>
                </a:lnTo>
                <a:lnTo>
                  <a:pt x="236219" y="149859"/>
                </a:lnTo>
                <a:lnTo>
                  <a:pt x="235076" y="153669"/>
                </a:lnTo>
                <a:lnTo>
                  <a:pt x="231266" y="160019"/>
                </a:lnTo>
                <a:lnTo>
                  <a:pt x="228853" y="162559"/>
                </a:lnTo>
                <a:lnTo>
                  <a:pt x="226059" y="165100"/>
                </a:lnTo>
                <a:lnTo>
                  <a:pt x="220630" y="170180"/>
                </a:lnTo>
                <a:lnTo>
                  <a:pt x="214439" y="173990"/>
                </a:lnTo>
                <a:lnTo>
                  <a:pt x="207486" y="176530"/>
                </a:lnTo>
                <a:lnTo>
                  <a:pt x="199770" y="179069"/>
                </a:lnTo>
                <a:lnTo>
                  <a:pt x="208533" y="187959"/>
                </a:lnTo>
                <a:lnTo>
                  <a:pt x="240156" y="163830"/>
                </a:lnTo>
                <a:lnTo>
                  <a:pt x="242569" y="158750"/>
                </a:lnTo>
                <a:lnTo>
                  <a:pt x="245109" y="154940"/>
                </a:lnTo>
                <a:lnTo>
                  <a:pt x="246506" y="149859"/>
                </a:lnTo>
                <a:lnTo>
                  <a:pt x="247523" y="139700"/>
                </a:lnTo>
                <a:lnTo>
                  <a:pt x="246887" y="134619"/>
                </a:lnTo>
                <a:lnTo>
                  <a:pt x="243585" y="125730"/>
                </a:lnTo>
                <a:lnTo>
                  <a:pt x="240664" y="120650"/>
                </a:lnTo>
                <a:lnTo>
                  <a:pt x="236981" y="116840"/>
                </a:lnTo>
                <a:close/>
              </a:path>
              <a:path w="314959" h="323850">
                <a:moveTo>
                  <a:pt x="190828" y="77469"/>
                </a:moveTo>
                <a:lnTo>
                  <a:pt x="172338" y="77469"/>
                </a:lnTo>
                <a:lnTo>
                  <a:pt x="177673" y="80009"/>
                </a:lnTo>
                <a:lnTo>
                  <a:pt x="188721" y="91440"/>
                </a:lnTo>
                <a:lnTo>
                  <a:pt x="191134" y="97790"/>
                </a:lnTo>
                <a:lnTo>
                  <a:pt x="189483" y="111759"/>
                </a:lnTo>
                <a:lnTo>
                  <a:pt x="185292" y="119380"/>
                </a:lnTo>
                <a:lnTo>
                  <a:pt x="177545" y="127000"/>
                </a:lnTo>
                <a:lnTo>
                  <a:pt x="171195" y="133350"/>
                </a:lnTo>
                <a:lnTo>
                  <a:pt x="177926" y="139700"/>
                </a:lnTo>
                <a:lnTo>
                  <a:pt x="185038" y="133350"/>
                </a:lnTo>
                <a:lnTo>
                  <a:pt x="191232" y="127000"/>
                </a:lnTo>
                <a:lnTo>
                  <a:pt x="197246" y="123190"/>
                </a:lnTo>
                <a:lnTo>
                  <a:pt x="203094" y="119380"/>
                </a:lnTo>
                <a:lnTo>
                  <a:pt x="208787" y="118109"/>
                </a:lnTo>
                <a:lnTo>
                  <a:pt x="216280" y="116840"/>
                </a:lnTo>
                <a:lnTo>
                  <a:pt x="236981" y="116840"/>
                </a:lnTo>
                <a:lnTo>
                  <a:pt x="235754" y="115569"/>
                </a:lnTo>
                <a:lnTo>
                  <a:pt x="194182" y="115569"/>
                </a:lnTo>
                <a:lnTo>
                  <a:pt x="198568" y="104140"/>
                </a:lnTo>
                <a:lnTo>
                  <a:pt x="199167" y="93980"/>
                </a:lnTo>
                <a:lnTo>
                  <a:pt x="196004" y="85090"/>
                </a:lnTo>
                <a:lnTo>
                  <a:pt x="190828" y="77469"/>
                </a:lnTo>
                <a:close/>
              </a:path>
              <a:path w="314959" h="323850">
                <a:moveTo>
                  <a:pt x="222757" y="107950"/>
                </a:moveTo>
                <a:lnTo>
                  <a:pt x="208152" y="107950"/>
                </a:lnTo>
                <a:lnTo>
                  <a:pt x="201040" y="111759"/>
                </a:lnTo>
                <a:lnTo>
                  <a:pt x="197611" y="113030"/>
                </a:lnTo>
                <a:lnTo>
                  <a:pt x="194436" y="115569"/>
                </a:lnTo>
                <a:lnTo>
                  <a:pt x="235754" y="115569"/>
                </a:lnTo>
                <a:lnTo>
                  <a:pt x="233299" y="113030"/>
                </a:lnTo>
                <a:lnTo>
                  <a:pt x="229996" y="111759"/>
                </a:lnTo>
                <a:lnTo>
                  <a:pt x="226440" y="110490"/>
                </a:lnTo>
                <a:lnTo>
                  <a:pt x="222757" y="107950"/>
                </a:lnTo>
                <a:close/>
              </a:path>
              <a:path w="314959" h="323850">
                <a:moveTo>
                  <a:pt x="245649" y="0"/>
                </a:moveTo>
                <a:lnTo>
                  <a:pt x="228857" y="0"/>
                </a:lnTo>
                <a:lnTo>
                  <a:pt x="214375" y="8890"/>
                </a:lnTo>
                <a:lnTo>
                  <a:pt x="208567" y="15240"/>
                </a:lnTo>
                <a:lnTo>
                  <a:pt x="205057" y="24130"/>
                </a:lnTo>
                <a:lnTo>
                  <a:pt x="203856" y="33019"/>
                </a:lnTo>
                <a:lnTo>
                  <a:pt x="204977" y="41909"/>
                </a:lnTo>
                <a:lnTo>
                  <a:pt x="233044" y="85090"/>
                </a:lnTo>
                <a:lnTo>
                  <a:pt x="243585" y="93980"/>
                </a:lnTo>
                <a:lnTo>
                  <a:pt x="248725" y="97790"/>
                </a:lnTo>
                <a:lnTo>
                  <a:pt x="253745" y="101600"/>
                </a:lnTo>
                <a:lnTo>
                  <a:pt x="260476" y="105409"/>
                </a:lnTo>
                <a:lnTo>
                  <a:pt x="266826" y="109219"/>
                </a:lnTo>
                <a:lnTo>
                  <a:pt x="278764" y="111759"/>
                </a:lnTo>
                <a:lnTo>
                  <a:pt x="284352" y="111759"/>
                </a:lnTo>
                <a:lnTo>
                  <a:pt x="294766" y="109219"/>
                </a:lnTo>
                <a:lnTo>
                  <a:pt x="299465" y="105409"/>
                </a:lnTo>
                <a:lnTo>
                  <a:pt x="303783" y="101600"/>
                </a:lnTo>
                <a:lnTo>
                  <a:pt x="304895" y="100330"/>
                </a:lnTo>
                <a:lnTo>
                  <a:pt x="280509" y="100330"/>
                </a:lnTo>
                <a:lnTo>
                  <a:pt x="273557" y="99059"/>
                </a:lnTo>
                <a:lnTo>
                  <a:pt x="266059" y="95250"/>
                </a:lnTo>
                <a:lnTo>
                  <a:pt x="258048" y="91440"/>
                </a:lnTo>
                <a:lnTo>
                  <a:pt x="249537" y="83819"/>
                </a:lnTo>
                <a:lnTo>
                  <a:pt x="219106" y="48259"/>
                </a:lnTo>
                <a:lnTo>
                  <a:pt x="214298" y="33019"/>
                </a:lnTo>
                <a:lnTo>
                  <a:pt x="214645" y="26669"/>
                </a:lnTo>
                <a:lnTo>
                  <a:pt x="216826" y="21590"/>
                </a:lnTo>
                <a:lnTo>
                  <a:pt x="220852" y="15240"/>
                </a:lnTo>
                <a:lnTo>
                  <a:pt x="231568" y="10159"/>
                </a:lnTo>
                <a:lnTo>
                  <a:pt x="266309" y="10159"/>
                </a:lnTo>
                <a:lnTo>
                  <a:pt x="264775" y="8890"/>
                </a:lnTo>
                <a:lnTo>
                  <a:pt x="245649" y="0"/>
                </a:lnTo>
                <a:close/>
              </a:path>
              <a:path w="314959" h="323850">
                <a:moveTo>
                  <a:pt x="170179" y="66040"/>
                </a:moveTo>
                <a:lnTo>
                  <a:pt x="166242" y="67309"/>
                </a:lnTo>
                <a:lnTo>
                  <a:pt x="162432" y="67309"/>
                </a:lnTo>
                <a:lnTo>
                  <a:pt x="158623" y="68580"/>
                </a:lnTo>
                <a:lnTo>
                  <a:pt x="154812" y="71119"/>
                </a:lnTo>
                <a:lnTo>
                  <a:pt x="151129" y="72390"/>
                </a:lnTo>
                <a:lnTo>
                  <a:pt x="147700" y="74930"/>
                </a:lnTo>
                <a:lnTo>
                  <a:pt x="144525" y="78740"/>
                </a:lnTo>
                <a:lnTo>
                  <a:pt x="139930" y="83819"/>
                </a:lnTo>
                <a:lnTo>
                  <a:pt x="136048" y="88900"/>
                </a:lnTo>
                <a:lnTo>
                  <a:pt x="132881" y="95250"/>
                </a:lnTo>
                <a:lnTo>
                  <a:pt x="130428" y="102869"/>
                </a:lnTo>
                <a:lnTo>
                  <a:pt x="138302" y="110490"/>
                </a:lnTo>
                <a:lnTo>
                  <a:pt x="140017" y="102869"/>
                </a:lnTo>
                <a:lnTo>
                  <a:pt x="142493" y="96519"/>
                </a:lnTo>
                <a:lnTo>
                  <a:pt x="172338" y="77469"/>
                </a:lnTo>
                <a:lnTo>
                  <a:pt x="190828" y="77469"/>
                </a:lnTo>
                <a:lnTo>
                  <a:pt x="189102" y="74930"/>
                </a:lnTo>
                <a:lnTo>
                  <a:pt x="185546" y="72390"/>
                </a:lnTo>
                <a:lnTo>
                  <a:pt x="181863" y="69850"/>
                </a:lnTo>
                <a:lnTo>
                  <a:pt x="177926" y="68580"/>
                </a:lnTo>
                <a:lnTo>
                  <a:pt x="174116" y="67309"/>
                </a:lnTo>
                <a:lnTo>
                  <a:pt x="170179" y="66040"/>
                </a:lnTo>
                <a:close/>
              </a:path>
              <a:path w="314959" h="323850">
                <a:moveTo>
                  <a:pt x="266309" y="10159"/>
                </a:moveTo>
                <a:lnTo>
                  <a:pt x="231568" y="10159"/>
                </a:lnTo>
                <a:lnTo>
                  <a:pt x="244855" y="11430"/>
                </a:lnTo>
                <a:lnTo>
                  <a:pt x="260715" y="20319"/>
                </a:lnTo>
                <a:lnTo>
                  <a:pt x="290321" y="48259"/>
                </a:lnTo>
                <a:lnTo>
                  <a:pt x="302513" y="69850"/>
                </a:lnTo>
                <a:lnTo>
                  <a:pt x="304164" y="74930"/>
                </a:lnTo>
                <a:lnTo>
                  <a:pt x="304545" y="78740"/>
                </a:lnTo>
                <a:lnTo>
                  <a:pt x="303783" y="82550"/>
                </a:lnTo>
                <a:lnTo>
                  <a:pt x="302894" y="87630"/>
                </a:lnTo>
                <a:lnTo>
                  <a:pt x="300989" y="90169"/>
                </a:lnTo>
                <a:lnTo>
                  <a:pt x="297814" y="93980"/>
                </a:lnTo>
                <a:lnTo>
                  <a:pt x="292649" y="97790"/>
                </a:lnTo>
                <a:lnTo>
                  <a:pt x="286877" y="100330"/>
                </a:lnTo>
                <a:lnTo>
                  <a:pt x="304895" y="100330"/>
                </a:lnTo>
                <a:lnTo>
                  <a:pt x="308228" y="96519"/>
                </a:lnTo>
                <a:lnTo>
                  <a:pt x="311276" y="91440"/>
                </a:lnTo>
                <a:lnTo>
                  <a:pt x="314325" y="81280"/>
                </a:lnTo>
                <a:lnTo>
                  <a:pt x="314451" y="74930"/>
                </a:lnTo>
                <a:lnTo>
                  <a:pt x="312927" y="68580"/>
                </a:lnTo>
                <a:lnTo>
                  <a:pt x="311530" y="62230"/>
                </a:lnTo>
                <a:lnTo>
                  <a:pt x="291591" y="33019"/>
                </a:lnTo>
                <a:lnTo>
                  <a:pt x="286257" y="26669"/>
                </a:lnTo>
                <a:lnTo>
                  <a:pt x="266309" y="10159"/>
                </a:lnTo>
                <a:close/>
              </a:path>
            </a:pathLst>
          </a:custGeom>
          <a:solidFill>
            <a:srgbClr val="586F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6517886" y="2908845"/>
            <a:ext cx="262890" cy="1203960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Ounces/Tonnes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7479792" y="5878067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09" h="106679">
                <a:moveTo>
                  <a:pt x="0" y="106680"/>
                </a:moveTo>
                <a:lnTo>
                  <a:pt x="105155" y="106680"/>
                </a:lnTo>
                <a:lnTo>
                  <a:pt x="105155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7479792" y="6121908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09" h="106679">
                <a:moveTo>
                  <a:pt x="0" y="106679"/>
                </a:moveTo>
                <a:lnTo>
                  <a:pt x="105155" y="106679"/>
                </a:lnTo>
                <a:lnTo>
                  <a:pt x="105155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 txBox="1"/>
          <p:nvPr/>
        </p:nvSpPr>
        <p:spPr>
          <a:xfrm>
            <a:off x="7622540" y="5771184"/>
            <a:ext cx="33794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4300"/>
              </a:lnSpc>
              <a:spcBef>
                <a:spcPts val="9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Total Production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Precious Metals (Ounces)  Total Production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Other</a:t>
            </a:r>
            <a:r>
              <a:rPr sz="1400" b="0" spc="-2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(Tonnes)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976373" y="1711579"/>
            <a:ext cx="23152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0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Current </a:t>
            </a:r>
            <a:r>
              <a:rPr sz="1600" b="1" u="sng" spc="-5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Operating</a:t>
            </a:r>
            <a:r>
              <a:rPr sz="1600" b="1" u="sng" spc="-25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 </a:t>
            </a:r>
            <a:r>
              <a:rPr sz="1600" b="1" u="sng" spc="-10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Mines</a:t>
            </a:r>
            <a:endParaRPr sz="1600">
              <a:latin typeface="Segoe UI Semibold"/>
              <a:cs typeface="Segoe UI Semibold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8364728" y="1714626"/>
            <a:ext cx="16713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sng" spc="-10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Major</a:t>
            </a:r>
            <a:r>
              <a:rPr sz="1600" b="1" u="sng" spc="-25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 </a:t>
            </a:r>
            <a:r>
              <a:rPr sz="1600" b="1" u="sng" spc="-10" dirty="0">
                <a:solidFill>
                  <a:srgbClr val="0E1212"/>
                </a:solidFill>
                <a:uFill>
                  <a:solidFill>
                    <a:srgbClr val="0E1212"/>
                  </a:solidFill>
                </a:uFill>
                <a:latin typeface="Segoe UI Semibold"/>
                <a:cs typeface="Segoe UI Semibold"/>
              </a:rPr>
              <a:t>Exploration</a:t>
            </a:r>
            <a:endParaRPr sz="1600">
              <a:latin typeface="Segoe UI Semibold"/>
              <a:cs typeface="Segoe UI Semibold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6356603" y="1818132"/>
            <a:ext cx="0" cy="4428490"/>
          </a:xfrm>
          <a:custGeom>
            <a:avLst/>
            <a:gdLst/>
            <a:ahLst/>
            <a:cxnLst/>
            <a:rect l="l" t="t" r="r" b="b"/>
            <a:pathLst>
              <a:path h="4428490">
                <a:moveTo>
                  <a:pt x="0" y="0"/>
                </a:moveTo>
                <a:lnTo>
                  <a:pt x="0" y="4427994"/>
                </a:lnTo>
              </a:path>
            </a:pathLst>
          </a:custGeom>
          <a:ln w="6096">
            <a:solidFill>
              <a:srgbClr val="79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579577"/>
            <a:ext cx="27940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Economic</a:t>
            </a:r>
            <a:r>
              <a:rPr spc="-40" dirty="0"/>
              <a:t> </a:t>
            </a:r>
            <a:r>
              <a:rPr spc="-10" dirty="0"/>
              <a:t>Impact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5551" y="1039748"/>
            <a:ext cx="852297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Estimated </a:t>
            </a:r>
            <a:r>
              <a:rPr sz="1900" b="1" spc="-45" dirty="0">
                <a:solidFill>
                  <a:srgbClr val="0074AD"/>
                </a:solidFill>
                <a:latin typeface="Segoe UI Semibold"/>
                <a:cs typeface="Segoe UI Semibold"/>
              </a:rPr>
              <a:t>Total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Direct, Indirect and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Induced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Output for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Northwestern</a:t>
            </a:r>
            <a:r>
              <a:rPr sz="1900" b="1" spc="405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Ontario</a:t>
            </a:r>
            <a:endParaRPr sz="1900">
              <a:latin typeface="Segoe UI Semibold"/>
              <a:cs typeface="Segoe UI Semi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740895" y="420928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28376" y="420928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15856" y="4209288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403335" y="4209288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292340" y="4209288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08420" y="4209288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740895" y="3587496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628376" y="3587496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515856" y="3587496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03335" y="3587496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08420" y="3587496"/>
            <a:ext cx="1341120" cy="0"/>
          </a:xfrm>
          <a:custGeom>
            <a:avLst/>
            <a:gdLst/>
            <a:ahLst/>
            <a:cxnLst/>
            <a:rect l="l" t="t" r="r" b="b"/>
            <a:pathLst>
              <a:path w="1341120">
                <a:moveTo>
                  <a:pt x="0" y="0"/>
                </a:moveTo>
                <a:lnTo>
                  <a:pt x="13411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628376" y="2965704"/>
            <a:ext cx="1341120" cy="0"/>
          </a:xfrm>
          <a:custGeom>
            <a:avLst/>
            <a:gdLst/>
            <a:ahLst/>
            <a:cxnLst/>
            <a:rect l="l" t="t" r="r" b="b"/>
            <a:pathLst>
              <a:path w="1341120">
                <a:moveTo>
                  <a:pt x="0" y="0"/>
                </a:moveTo>
                <a:lnTo>
                  <a:pt x="13411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515856" y="2965704"/>
            <a:ext cx="459105" cy="0"/>
          </a:xfrm>
          <a:custGeom>
            <a:avLst/>
            <a:gdLst/>
            <a:ahLst/>
            <a:cxnLst/>
            <a:rect l="l" t="t" r="r" b="b"/>
            <a:pathLst>
              <a:path w="459104">
                <a:moveTo>
                  <a:pt x="0" y="0"/>
                </a:moveTo>
                <a:lnTo>
                  <a:pt x="458724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08420" y="2965704"/>
            <a:ext cx="2453640" cy="0"/>
          </a:xfrm>
          <a:custGeom>
            <a:avLst/>
            <a:gdLst/>
            <a:ahLst/>
            <a:cxnLst/>
            <a:rect l="l" t="t" r="r" b="b"/>
            <a:pathLst>
              <a:path w="2453640">
                <a:moveTo>
                  <a:pt x="0" y="0"/>
                </a:moveTo>
                <a:lnTo>
                  <a:pt x="245363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628376" y="2343911"/>
            <a:ext cx="1341120" cy="0"/>
          </a:xfrm>
          <a:custGeom>
            <a:avLst/>
            <a:gdLst/>
            <a:ahLst/>
            <a:cxnLst/>
            <a:rect l="l" t="t" r="r" b="b"/>
            <a:pathLst>
              <a:path w="1341120">
                <a:moveTo>
                  <a:pt x="0" y="0"/>
                </a:moveTo>
                <a:lnTo>
                  <a:pt x="134112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08420" y="2343911"/>
            <a:ext cx="3566160" cy="0"/>
          </a:xfrm>
          <a:custGeom>
            <a:avLst/>
            <a:gdLst/>
            <a:ahLst/>
            <a:cxnLst/>
            <a:rect l="l" t="t" r="r" b="b"/>
            <a:pathLst>
              <a:path w="3566159">
                <a:moveTo>
                  <a:pt x="0" y="0"/>
                </a:moveTo>
                <a:lnTo>
                  <a:pt x="356615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08420" y="1723644"/>
            <a:ext cx="5561330" cy="0"/>
          </a:xfrm>
          <a:custGeom>
            <a:avLst/>
            <a:gdLst/>
            <a:ahLst/>
            <a:cxnLst/>
            <a:rect l="l" t="t" r="r" b="b"/>
            <a:pathLst>
              <a:path w="5561330">
                <a:moveTo>
                  <a:pt x="0" y="0"/>
                </a:moveTo>
                <a:lnTo>
                  <a:pt x="5561076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637019" y="4015740"/>
            <a:ext cx="655320" cy="814069"/>
          </a:xfrm>
          <a:custGeom>
            <a:avLst/>
            <a:gdLst/>
            <a:ahLst/>
            <a:cxnLst/>
            <a:rect l="l" t="t" r="r" b="b"/>
            <a:pathLst>
              <a:path w="655320" h="814070">
                <a:moveTo>
                  <a:pt x="655320" y="0"/>
                </a:moveTo>
                <a:lnTo>
                  <a:pt x="0" y="0"/>
                </a:lnTo>
                <a:lnTo>
                  <a:pt x="0" y="813816"/>
                </a:lnTo>
                <a:lnTo>
                  <a:pt x="655320" y="813816"/>
                </a:lnTo>
                <a:lnTo>
                  <a:pt x="6553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749540" y="3521964"/>
            <a:ext cx="654050" cy="1308100"/>
          </a:xfrm>
          <a:custGeom>
            <a:avLst/>
            <a:gdLst/>
            <a:ahLst/>
            <a:cxnLst/>
            <a:rect l="l" t="t" r="r" b="b"/>
            <a:pathLst>
              <a:path w="654050" h="1308100">
                <a:moveTo>
                  <a:pt x="653795" y="0"/>
                </a:moveTo>
                <a:lnTo>
                  <a:pt x="0" y="0"/>
                </a:lnTo>
                <a:lnTo>
                  <a:pt x="0" y="1307592"/>
                </a:lnTo>
                <a:lnTo>
                  <a:pt x="653795" y="1307592"/>
                </a:lnTo>
                <a:lnTo>
                  <a:pt x="653795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62059" y="3459479"/>
            <a:ext cx="654050" cy="1370330"/>
          </a:xfrm>
          <a:custGeom>
            <a:avLst/>
            <a:gdLst/>
            <a:ahLst/>
            <a:cxnLst/>
            <a:rect l="l" t="t" r="r" b="b"/>
            <a:pathLst>
              <a:path w="654050" h="1370329">
                <a:moveTo>
                  <a:pt x="653796" y="0"/>
                </a:moveTo>
                <a:lnTo>
                  <a:pt x="0" y="0"/>
                </a:lnTo>
                <a:lnTo>
                  <a:pt x="0" y="1370076"/>
                </a:lnTo>
                <a:lnTo>
                  <a:pt x="653796" y="1370076"/>
                </a:lnTo>
                <a:lnTo>
                  <a:pt x="65379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74580" y="3636264"/>
            <a:ext cx="654050" cy="1193800"/>
          </a:xfrm>
          <a:custGeom>
            <a:avLst/>
            <a:gdLst/>
            <a:ahLst/>
            <a:cxnLst/>
            <a:rect l="l" t="t" r="r" b="b"/>
            <a:pathLst>
              <a:path w="654050" h="1193800">
                <a:moveTo>
                  <a:pt x="653796" y="0"/>
                </a:moveTo>
                <a:lnTo>
                  <a:pt x="0" y="0"/>
                </a:lnTo>
                <a:lnTo>
                  <a:pt x="0" y="1193292"/>
                </a:lnTo>
                <a:lnTo>
                  <a:pt x="653796" y="1193292"/>
                </a:lnTo>
                <a:lnTo>
                  <a:pt x="65379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085576" y="4613147"/>
            <a:ext cx="655320" cy="216535"/>
          </a:xfrm>
          <a:custGeom>
            <a:avLst/>
            <a:gdLst/>
            <a:ahLst/>
            <a:cxnLst/>
            <a:rect l="l" t="t" r="r" b="b"/>
            <a:pathLst>
              <a:path w="655320" h="216535">
                <a:moveTo>
                  <a:pt x="655320" y="0"/>
                </a:moveTo>
                <a:lnTo>
                  <a:pt x="0" y="0"/>
                </a:lnTo>
                <a:lnTo>
                  <a:pt x="0" y="216407"/>
                </a:lnTo>
                <a:lnTo>
                  <a:pt x="655320" y="216407"/>
                </a:lnTo>
                <a:lnTo>
                  <a:pt x="655320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49540" y="3471671"/>
            <a:ext cx="654050" cy="50800"/>
          </a:xfrm>
          <a:custGeom>
            <a:avLst/>
            <a:gdLst/>
            <a:ahLst/>
            <a:cxnLst/>
            <a:rect l="l" t="t" r="r" b="b"/>
            <a:pathLst>
              <a:path w="654050" h="50800">
                <a:moveTo>
                  <a:pt x="0" y="50292"/>
                </a:moveTo>
                <a:lnTo>
                  <a:pt x="653795" y="50292"/>
                </a:lnTo>
                <a:lnTo>
                  <a:pt x="653795" y="0"/>
                </a:lnTo>
                <a:lnTo>
                  <a:pt x="0" y="0"/>
                </a:lnTo>
                <a:lnTo>
                  <a:pt x="0" y="50292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862059" y="2810255"/>
            <a:ext cx="654050" cy="649605"/>
          </a:xfrm>
          <a:custGeom>
            <a:avLst/>
            <a:gdLst/>
            <a:ahLst/>
            <a:cxnLst/>
            <a:rect l="l" t="t" r="r" b="b"/>
            <a:pathLst>
              <a:path w="654050" h="649604">
                <a:moveTo>
                  <a:pt x="653796" y="0"/>
                </a:moveTo>
                <a:lnTo>
                  <a:pt x="0" y="0"/>
                </a:lnTo>
                <a:lnTo>
                  <a:pt x="0" y="649224"/>
                </a:lnTo>
                <a:lnTo>
                  <a:pt x="653796" y="649224"/>
                </a:lnTo>
                <a:lnTo>
                  <a:pt x="653796" y="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862059" y="2363723"/>
            <a:ext cx="654050" cy="447040"/>
          </a:xfrm>
          <a:custGeom>
            <a:avLst/>
            <a:gdLst/>
            <a:ahLst/>
            <a:cxnLst/>
            <a:rect l="l" t="t" r="r" b="b"/>
            <a:pathLst>
              <a:path w="654050" h="447039">
                <a:moveTo>
                  <a:pt x="653796" y="0"/>
                </a:moveTo>
                <a:lnTo>
                  <a:pt x="0" y="0"/>
                </a:lnTo>
                <a:lnTo>
                  <a:pt x="0" y="446531"/>
                </a:lnTo>
                <a:lnTo>
                  <a:pt x="653796" y="446531"/>
                </a:lnTo>
                <a:lnTo>
                  <a:pt x="65379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74580" y="2124455"/>
            <a:ext cx="654050" cy="1511935"/>
          </a:xfrm>
          <a:custGeom>
            <a:avLst/>
            <a:gdLst/>
            <a:ahLst/>
            <a:cxnLst/>
            <a:rect l="l" t="t" r="r" b="b"/>
            <a:pathLst>
              <a:path w="654050" h="1511935">
                <a:moveTo>
                  <a:pt x="653796" y="0"/>
                </a:moveTo>
                <a:lnTo>
                  <a:pt x="0" y="0"/>
                </a:lnTo>
                <a:lnTo>
                  <a:pt x="0" y="1511808"/>
                </a:lnTo>
                <a:lnTo>
                  <a:pt x="653796" y="1511808"/>
                </a:lnTo>
                <a:lnTo>
                  <a:pt x="65379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1085576" y="2993135"/>
            <a:ext cx="655320" cy="1620520"/>
          </a:xfrm>
          <a:custGeom>
            <a:avLst/>
            <a:gdLst/>
            <a:ahLst/>
            <a:cxnLst/>
            <a:rect l="l" t="t" r="r" b="b"/>
            <a:pathLst>
              <a:path w="655320" h="1620520">
                <a:moveTo>
                  <a:pt x="655320" y="0"/>
                </a:moveTo>
                <a:lnTo>
                  <a:pt x="0" y="0"/>
                </a:lnTo>
                <a:lnTo>
                  <a:pt x="0" y="1620012"/>
                </a:lnTo>
                <a:lnTo>
                  <a:pt x="655320" y="1620012"/>
                </a:lnTo>
                <a:lnTo>
                  <a:pt x="655320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08420" y="4829555"/>
            <a:ext cx="5561330" cy="0"/>
          </a:xfrm>
          <a:custGeom>
            <a:avLst/>
            <a:gdLst/>
            <a:ahLst/>
            <a:cxnLst/>
            <a:rect l="l" t="t" r="r" b="b"/>
            <a:pathLst>
              <a:path w="5561330">
                <a:moveTo>
                  <a:pt x="0" y="0"/>
                </a:moveTo>
                <a:lnTo>
                  <a:pt x="5561076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720967" y="3692397"/>
            <a:ext cx="5378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$2,620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834630" y="3148711"/>
            <a:ext cx="5359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$4,370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946895" y="2039238"/>
            <a:ext cx="53594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$7,</a:t>
            </a:r>
            <a:r>
              <a:rPr sz="1400" b="0" spc="0" dirty="0">
                <a:solidFill>
                  <a:srgbClr val="445454"/>
                </a:solidFill>
                <a:latin typeface="Segoe UI Semilight"/>
                <a:cs typeface="Segoe UI Semilight"/>
              </a:rPr>
              <a:t>9</a:t>
            </a: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40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074402" y="1799970"/>
            <a:ext cx="5048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$8</a:t>
            </a:r>
            <a:r>
              <a:rPr sz="1400" b="0" spc="0" dirty="0">
                <a:solidFill>
                  <a:srgbClr val="445454"/>
                </a:solidFill>
                <a:latin typeface="Segoe UI Semilight"/>
                <a:cs typeface="Segoe UI Semilight"/>
              </a:rPr>
              <a:t>,</a:t>
            </a: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710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183493" y="2670175"/>
            <a:ext cx="50927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$</a:t>
            </a:r>
            <a:r>
              <a:rPr sz="1400" b="0" spc="0" dirty="0">
                <a:solidFill>
                  <a:srgbClr val="445454"/>
                </a:solidFill>
                <a:latin typeface="Segoe UI Semilight"/>
                <a:cs typeface="Segoe UI Semilight"/>
              </a:rPr>
              <a:t>5</a:t>
            </a:r>
            <a:r>
              <a:rPr sz="1400" b="0" dirty="0">
                <a:solidFill>
                  <a:srgbClr val="445454"/>
                </a:solidFill>
                <a:latin typeface="Segoe UI Semilight"/>
                <a:cs typeface="Segoe UI Semilight"/>
              </a:rPr>
              <a:t>,910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27165" y="4699253"/>
            <a:ext cx="2114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$0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07126" y="4077715"/>
            <a:ext cx="5321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$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03189" y="3456177"/>
            <a:ext cx="5378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$4,000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07126" y="2834386"/>
            <a:ext cx="5321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$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6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707126" y="2212975"/>
            <a:ext cx="53213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$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8</a:t>
            </a:r>
            <a:r>
              <a:rPr sz="1400" b="0" spc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40704" y="1591437"/>
            <a:ext cx="60007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$10,000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779132" y="4960111"/>
            <a:ext cx="3740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019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877936" y="4960111"/>
            <a:ext cx="4006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020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664067" y="4960111"/>
            <a:ext cx="32899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Average 2021 Average 2026 Average</a:t>
            </a:r>
            <a:r>
              <a:rPr sz="1400" b="0" spc="-10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2029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110976" y="5196585"/>
            <a:ext cx="6076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to</a:t>
            </a:r>
            <a:r>
              <a:rPr sz="1400" b="0" spc="-6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2030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97416" y="3057821"/>
            <a:ext cx="262890" cy="680085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$</a:t>
            </a:r>
            <a:r>
              <a:rPr sz="1400" b="0" spc="-8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Million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618731" y="5649467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80"/>
                </a:moveTo>
                <a:lnTo>
                  <a:pt x="106679" y="106680"/>
                </a:lnTo>
                <a:lnTo>
                  <a:pt x="106679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618731" y="5878067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80"/>
                </a:moveTo>
                <a:lnTo>
                  <a:pt x="106679" y="106680"/>
                </a:lnTo>
                <a:lnTo>
                  <a:pt x="106679" y="0"/>
                </a:lnTo>
                <a:lnTo>
                  <a:pt x="0" y="0"/>
                </a:lnTo>
                <a:lnTo>
                  <a:pt x="0" y="106680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618731" y="6106667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79"/>
                </a:moveTo>
                <a:lnTo>
                  <a:pt x="106679" y="106679"/>
                </a:lnTo>
                <a:lnTo>
                  <a:pt x="106679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6761480" y="5196585"/>
            <a:ext cx="3961129" cy="1072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37410">
              <a:lnSpc>
                <a:spcPct val="100000"/>
              </a:lnSpc>
              <a:spcBef>
                <a:spcPts val="100"/>
              </a:spcBef>
              <a:tabLst>
                <a:tab pos="3249295" algn="l"/>
              </a:tabLst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to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2025	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to</a:t>
            </a:r>
            <a:r>
              <a:rPr sz="1400" b="0" spc="-2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2028</a:t>
            </a:r>
            <a:endParaRPr sz="1400">
              <a:latin typeface="Segoe UI Semilight"/>
              <a:cs typeface="Segoe UI Semilight"/>
            </a:endParaRPr>
          </a:p>
          <a:p>
            <a:pPr marL="12700" marR="5080">
              <a:lnSpc>
                <a:spcPct val="107200"/>
              </a:lnSpc>
              <a:spcBef>
                <a:spcPts val="116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Advanced Stage Exploration Projects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Operations  Advanced Stage Exploration Projects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-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Construction  Operating Mines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14857" y="1516761"/>
            <a:ext cx="4260215" cy="4864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6385">
              <a:lnSpc>
                <a:spcPct val="101800"/>
              </a:lnSpc>
              <a:spcBef>
                <a:spcPts val="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Economic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Output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is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total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gross value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goods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and services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produced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by a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given  organization,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industry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or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project, measured 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by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price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paid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to the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producer.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This is 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broadest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measure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economic</a:t>
            </a:r>
            <a:r>
              <a:rPr sz="1650" b="0" spc="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activity.</a:t>
            </a:r>
            <a:endParaRPr sz="1650">
              <a:latin typeface="Segoe UI Semilight"/>
              <a:cs typeface="Segoe UI Semilight"/>
            </a:endParaRPr>
          </a:p>
          <a:p>
            <a:pPr marL="299085" marR="168910" indent="-286385">
              <a:lnSpc>
                <a:spcPct val="1018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Direct impacts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are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changes that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occur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in 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“front-end” businesses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that would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initially 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receive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expenditures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operating 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revenue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as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direct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consequence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 operations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activities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</a:t>
            </a:r>
            <a:r>
              <a:rPr sz="1650" b="0" spc="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facility.</a:t>
            </a:r>
            <a:endParaRPr sz="1650">
              <a:latin typeface="Segoe UI Semilight"/>
              <a:cs typeface="Segoe UI Semilight"/>
            </a:endParaRPr>
          </a:p>
          <a:p>
            <a:pPr marL="299085" marR="444500" indent="-286385" algn="just">
              <a:lnSpc>
                <a:spcPct val="101899"/>
              </a:lnSpc>
              <a:spcBef>
                <a:spcPts val="600"/>
              </a:spcBef>
              <a:buFont typeface="Arial"/>
              <a:buChar char="•"/>
              <a:tabLst>
                <a:tab pos="299720" algn="l"/>
              </a:tabLst>
            </a:pP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Indirect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impacts arise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changes in 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activity for suppliers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“front-end” 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businesses.</a:t>
            </a:r>
            <a:endParaRPr sz="1650">
              <a:latin typeface="Segoe UI Semilight"/>
              <a:cs typeface="Segoe UI Semilight"/>
            </a:endParaRPr>
          </a:p>
          <a:p>
            <a:pPr marL="299085" marR="179070" indent="-286385">
              <a:lnSpc>
                <a:spcPct val="1018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Induced impacts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arise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shifts in  spending on goods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and services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as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 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consequence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changes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payroll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directly </a:t>
            </a:r>
            <a:r>
              <a:rPr sz="1650" b="0" spc="1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indirectly affected  businesses.</a:t>
            </a:r>
            <a:endParaRPr sz="1650">
              <a:latin typeface="Segoe UI Semilight"/>
              <a:cs typeface="Segoe UI Semilight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164835" y="1551432"/>
            <a:ext cx="0" cy="4752340"/>
          </a:xfrm>
          <a:custGeom>
            <a:avLst/>
            <a:gdLst/>
            <a:ahLst/>
            <a:cxnLst/>
            <a:rect l="l" t="t" r="r" b="b"/>
            <a:pathLst>
              <a:path h="4752340">
                <a:moveTo>
                  <a:pt x="0" y="0"/>
                </a:moveTo>
                <a:lnTo>
                  <a:pt x="0" y="4751997"/>
                </a:lnTo>
              </a:path>
            </a:pathLst>
          </a:custGeom>
          <a:ln w="6096">
            <a:solidFill>
              <a:srgbClr val="79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579577"/>
            <a:ext cx="45389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Strategic</a:t>
            </a:r>
            <a:r>
              <a:rPr spc="5" dirty="0"/>
              <a:t> </a:t>
            </a:r>
            <a:r>
              <a:rPr spc="-15" dirty="0"/>
              <a:t>Recommendations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24385" y="6386933"/>
            <a:ext cx="16510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19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5551" y="1046810"/>
            <a:ext cx="10910570" cy="5319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Main Focus Areas to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be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Implemented throughout</a:t>
            </a:r>
            <a:r>
              <a:rPr sz="1900" b="1" spc="229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2021</a:t>
            </a:r>
            <a:endParaRPr sz="1900">
              <a:latin typeface="Segoe UI Semibold"/>
              <a:cs typeface="Segoe UI Semibold"/>
            </a:endParaRPr>
          </a:p>
          <a:p>
            <a:pPr marL="355600" marR="389890" indent="-342900">
              <a:lnSpc>
                <a:spcPct val="110900"/>
              </a:lnSpc>
              <a:spcBef>
                <a:spcPts val="113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CEDC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should act quickly to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implement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strategic recommendations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with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completion targets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by the end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2021.</a:t>
            </a:r>
            <a:endParaRPr sz="1650">
              <a:latin typeface="Segoe UI Semilight"/>
              <a:cs typeface="Segoe UI Semilight"/>
            </a:endParaRPr>
          </a:p>
          <a:p>
            <a:pPr marL="355600" marR="982344" indent="-342900">
              <a:lnSpc>
                <a:spcPct val="110900"/>
              </a:lnSpc>
              <a:spcBef>
                <a:spcPts val="890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Leverage technology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digital media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by enhancing the CEDC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website,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allowing ease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access to 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contemporary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information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facilitate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exchange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information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</a:t>
            </a:r>
            <a:r>
              <a:rPr sz="1650" b="0" spc="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data.</a:t>
            </a:r>
            <a:endParaRPr sz="1650">
              <a:latin typeface="Segoe UI Semilight"/>
              <a:cs typeface="Segoe UI Semilight"/>
            </a:endParaRPr>
          </a:p>
          <a:p>
            <a:pPr marL="355600" marR="5080" indent="-342900">
              <a:lnSpc>
                <a:spcPct val="110900"/>
              </a:lnSpc>
              <a:spcBef>
                <a:spcPts val="88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Develop or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expand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on the CEDC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readiness Marketing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Communications plan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ensure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Thunder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Bay is  widely known as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node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for facilitation,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collaboration,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training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information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related</a:t>
            </a:r>
            <a:r>
              <a:rPr sz="1650" b="0" spc="1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services.</a:t>
            </a:r>
            <a:endParaRPr sz="1650">
              <a:latin typeface="Segoe UI Semilight"/>
              <a:cs typeface="Segoe UI Semilight"/>
            </a:endParaRPr>
          </a:p>
          <a:p>
            <a:pPr marL="355600" indent="-342900">
              <a:lnSpc>
                <a:spcPct val="100000"/>
              </a:lnSpc>
              <a:spcBef>
                <a:spcPts val="110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Advanced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facilitation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knowledge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transfer about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regional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Mining Supply and 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offerings,</a:t>
            </a:r>
            <a:r>
              <a:rPr sz="1650" b="0" spc="13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making</a:t>
            </a:r>
            <a:endParaRPr sz="1650">
              <a:latin typeface="Segoe UI Semilight"/>
              <a:cs typeface="Segoe UI Semilight"/>
            </a:endParaRPr>
          </a:p>
          <a:p>
            <a:pPr marL="355600">
              <a:lnSpc>
                <a:spcPct val="100000"/>
              </a:lnSpc>
              <a:spcBef>
                <a:spcPts val="220"/>
              </a:spcBef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prospective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clients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companies aware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who’s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region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able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support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growing mining</a:t>
            </a:r>
            <a:r>
              <a:rPr sz="1650" b="0" spc="2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industry.</a:t>
            </a:r>
            <a:endParaRPr sz="1650">
              <a:latin typeface="Segoe UI Semilight"/>
              <a:cs typeface="Segoe UI Semilight"/>
            </a:endParaRPr>
          </a:p>
          <a:p>
            <a:pPr marL="355600" marR="187325" indent="-342900">
              <a:lnSpc>
                <a:spcPct val="110300"/>
              </a:lnSpc>
              <a:spcBef>
                <a:spcPts val="910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Promote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Thunder Bay as the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Workforce </a:t>
            </a:r>
            <a:r>
              <a:rPr sz="165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Training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Development hub for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sector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inform the education  and training associations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what types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jobs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are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needed in the</a:t>
            </a:r>
            <a:r>
              <a:rPr sz="1650" b="0" spc="6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future.</a:t>
            </a:r>
            <a:endParaRPr sz="1650">
              <a:latin typeface="Segoe UI Semilight"/>
              <a:cs typeface="Segoe UI Semilight"/>
            </a:endParaRPr>
          </a:p>
          <a:p>
            <a:pPr marL="355600" marR="65405" indent="-342900">
              <a:lnSpc>
                <a:spcPct val="110700"/>
              </a:lnSpc>
              <a:spcBef>
                <a:spcPts val="90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Improve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regional mining </a:t>
            </a:r>
            <a:r>
              <a:rPr sz="16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industry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stakeholders’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awareness (e.g. electricity planning and infrastructure 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organizations,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companies,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provincial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federal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government) </a:t>
            </a:r>
            <a:r>
              <a:rPr sz="16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6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Transportation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 Electrical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Infrastructure needs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planned or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in-progress</a:t>
            </a:r>
            <a:r>
              <a:rPr sz="1650" b="0" spc="6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projects.</a:t>
            </a:r>
            <a:endParaRPr sz="1650">
              <a:latin typeface="Segoe UI Semilight"/>
              <a:cs typeface="Segoe UI Semilight"/>
            </a:endParaRPr>
          </a:p>
          <a:p>
            <a:pPr marL="355600" marR="862330" indent="-342900">
              <a:lnSpc>
                <a:spcPct val="110300"/>
              </a:lnSpc>
              <a:spcBef>
                <a:spcPts val="91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Evaluate strategic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incentives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municipal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infrastructure priorities which incentivize Business and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Economic  </a:t>
            </a:r>
            <a:r>
              <a:rPr sz="1650" b="0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 for the </a:t>
            </a:r>
            <a:r>
              <a:rPr sz="16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</a:t>
            </a:r>
            <a:r>
              <a:rPr sz="16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65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Sector.</a:t>
            </a:r>
            <a:endParaRPr sz="165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579577"/>
            <a:ext cx="20326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2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5551" y="988593"/>
            <a:ext cx="10928350" cy="5255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3390">
              <a:lnSpc>
                <a:spcPct val="110000"/>
              </a:lnSpc>
              <a:spcBef>
                <a:spcPts val="100"/>
              </a:spcBef>
            </a:pP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A guiding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framework for the City </a:t>
            </a:r>
            <a:r>
              <a:rPr sz="1900" b="1" spc="-25" dirty="0">
                <a:solidFill>
                  <a:srgbClr val="0074AD"/>
                </a:solidFill>
                <a:latin typeface="Segoe UI Semibold"/>
                <a:cs typeface="Segoe UI Semibold"/>
              </a:rPr>
              <a:t>of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Thunder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Bay to </a:t>
            </a:r>
            <a:r>
              <a:rPr sz="1900" b="1" dirty="0">
                <a:solidFill>
                  <a:srgbClr val="0074AD"/>
                </a:solidFill>
                <a:latin typeface="Segoe UI Semibold"/>
                <a:cs typeface="Segoe UI Semibold"/>
              </a:rPr>
              <a:t>support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the growing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Northwestern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Ontario 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mining</a:t>
            </a:r>
            <a:r>
              <a:rPr sz="1900" b="1" spc="30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sector</a:t>
            </a:r>
            <a:endParaRPr sz="1900" dirty="0">
              <a:latin typeface="Segoe UI Semibold"/>
              <a:cs typeface="Segoe UI Semibold"/>
            </a:endParaRPr>
          </a:p>
          <a:p>
            <a:pPr marL="12700" marR="6985">
              <a:lnSpc>
                <a:spcPct val="111000"/>
              </a:lnSpc>
              <a:spcBef>
                <a:spcPts val="935"/>
              </a:spcBef>
            </a:pP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City </a:t>
            </a:r>
            <a:r>
              <a:rPr sz="14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Thunder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Bay and 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Community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Economic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 Commission (CEDC)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engaged </a:t>
            </a:r>
            <a:r>
              <a:rPr sz="14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MNP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TBT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Engineering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develop 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Mining Readiness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Strategy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focused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on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regional developments over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next ten years (2020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2030).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report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focuses primarily</a:t>
            </a:r>
            <a:r>
              <a:rPr sz="14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on:</a:t>
            </a:r>
            <a:endParaRPr sz="1450" dirty="0">
              <a:latin typeface="Segoe UI Semilight"/>
              <a:cs typeface="Segoe UI Semilight"/>
            </a:endParaRPr>
          </a:p>
          <a:p>
            <a:pPr marL="289560" marR="122555" indent="-276860" algn="just">
              <a:lnSpc>
                <a:spcPct val="110700"/>
              </a:lnSpc>
              <a:spcBef>
                <a:spcPts val="905"/>
              </a:spcBef>
              <a:buFont typeface="Arial"/>
              <a:buChar char="•"/>
              <a:tabLst>
                <a:tab pos="290195" algn="l"/>
              </a:tabLst>
            </a:pP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Business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 Supply and </a:t>
            </a:r>
            <a:r>
              <a:rPr sz="1450" b="1" spc="5" dirty="0">
                <a:solidFill>
                  <a:srgbClr val="0E1212"/>
                </a:solidFill>
                <a:latin typeface="Segoe UI Semilight"/>
                <a:cs typeface="Segoe UI Semilight"/>
              </a:rPr>
              <a:t>Services: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Maximizing exploration 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mining </a:t>
            </a:r>
            <a:r>
              <a:rPr sz="14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service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supply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opportunities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for Thunder </a:t>
            </a:r>
            <a:r>
              <a:rPr sz="14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Bay, 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including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connecting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directly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with the 6 mines and 15 exploration managers, identifying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indirect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induced businesses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gaps in 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supply</a:t>
            </a:r>
            <a:r>
              <a:rPr sz="1450" b="0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chain.</a:t>
            </a:r>
            <a:endParaRPr sz="1450" dirty="0">
              <a:latin typeface="Segoe UI Semilight"/>
              <a:cs typeface="Segoe UI Semilight"/>
            </a:endParaRPr>
          </a:p>
          <a:p>
            <a:pPr marL="289560" marR="5080" indent="-276860">
              <a:lnSpc>
                <a:spcPct val="111000"/>
              </a:lnSpc>
              <a:spcBef>
                <a:spcPts val="890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Workforce </a:t>
            </a:r>
            <a:r>
              <a:rPr sz="1450" b="1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Training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: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Develop an understanding </a:t>
            </a:r>
            <a:r>
              <a:rPr sz="14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positions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required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by mines now and in the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future,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assess existing 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college, university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trade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programs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how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address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any</a:t>
            </a:r>
            <a:r>
              <a:rPr sz="1450" b="0" spc="-8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gaps.</a:t>
            </a:r>
            <a:endParaRPr sz="1450" dirty="0">
              <a:latin typeface="Segoe UI Semilight"/>
              <a:cs typeface="Segoe UI Semilight"/>
            </a:endParaRPr>
          </a:p>
          <a:p>
            <a:pPr marL="289560" marR="132715" indent="-276860">
              <a:lnSpc>
                <a:spcPct val="110300"/>
              </a:lnSpc>
              <a:spcBef>
                <a:spcPts val="915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450" b="1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Transportation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Electrical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Infrastructure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: Identify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road, </a:t>
            </a:r>
            <a:r>
              <a:rPr sz="145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port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airport access 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electricity requirements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constraints for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 15 exploration</a:t>
            </a:r>
            <a:r>
              <a:rPr sz="145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sites.</a:t>
            </a:r>
            <a:endParaRPr sz="1450" dirty="0">
              <a:latin typeface="Segoe UI Semilight"/>
              <a:cs typeface="Segoe UI Semilight"/>
            </a:endParaRPr>
          </a:p>
          <a:p>
            <a:pPr marL="289560" indent="-276860">
              <a:lnSpc>
                <a:spcPct val="100000"/>
              </a:lnSpc>
              <a:spcBef>
                <a:spcPts val="1090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Economic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Impact </a:t>
            </a:r>
            <a:r>
              <a:rPr sz="1450" b="1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450" b="1" spc="5" dirty="0">
                <a:solidFill>
                  <a:srgbClr val="0E1212"/>
                </a:solidFill>
                <a:latin typeface="Segoe UI Semilight"/>
                <a:cs typeface="Segoe UI Semilight"/>
              </a:rPr>
              <a:t>New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Existing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Mine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Developments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for Thunder Bay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: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Estimate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contribution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Thunder </a:t>
            </a:r>
            <a:r>
              <a:rPr sz="145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Bay’s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economy</a:t>
            </a:r>
            <a:r>
              <a:rPr sz="1450" b="0" spc="-1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by</a:t>
            </a:r>
            <a:endParaRPr sz="1450" dirty="0">
              <a:latin typeface="Segoe UI Semilight"/>
              <a:cs typeface="Segoe UI Semilight"/>
            </a:endParaRPr>
          </a:p>
          <a:p>
            <a:pPr marL="289560">
              <a:lnSpc>
                <a:spcPct val="100000"/>
              </a:lnSpc>
              <a:spcBef>
                <a:spcPts val="180"/>
              </a:spcBef>
            </a:pP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6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producing mines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15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</a:t>
            </a:r>
            <a:r>
              <a:rPr sz="1450" b="0" spc="-8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projects.</a:t>
            </a:r>
            <a:endParaRPr sz="1450" dirty="0">
              <a:latin typeface="Segoe UI Semilight"/>
              <a:cs typeface="Segoe UI Semilight"/>
            </a:endParaRPr>
          </a:p>
          <a:p>
            <a:pPr marL="289560" indent="-276860">
              <a:lnSpc>
                <a:spcPct val="100000"/>
              </a:lnSpc>
              <a:spcBef>
                <a:spcPts val="1095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Research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Development: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Identify potential technology advances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partnerships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with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local education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research</a:t>
            </a:r>
            <a:r>
              <a:rPr sz="1450" b="0" spc="-5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centers.</a:t>
            </a:r>
            <a:endParaRPr sz="1450" dirty="0">
              <a:latin typeface="Segoe UI Semilight"/>
              <a:cs typeface="Segoe UI Semilight"/>
            </a:endParaRPr>
          </a:p>
          <a:p>
            <a:pPr marL="289560" indent="-27686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289560" algn="l"/>
                <a:tab pos="290195" algn="l"/>
              </a:tabLst>
            </a:pP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Identifying</a:t>
            </a:r>
            <a:r>
              <a:rPr sz="1450" b="1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5" dirty="0">
                <a:solidFill>
                  <a:srgbClr val="0E1212"/>
                </a:solidFill>
                <a:latin typeface="Segoe UI Semilight"/>
                <a:cs typeface="Segoe UI Semilight"/>
              </a:rPr>
              <a:t>Gaps</a:t>
            </a:r>
            <a:r>
              <a:rPr sz="1450" b="1" spc="-3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</a:t>
            </a:r>
            <a:r>
              <a:rPr sz="1450" b="1" spc="-3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Barriers</a:t>
            </a:r>
            <a:r>
              <a:rPr sz="1450" b="1" spc="-3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to</a:t>
            </a:r>
            <a:r>
              <a:rPr sz="1450" b="1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</a:t>
            </a:r>
            <a:r>
              <a:rPr sz="1450" b="1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and</a:t>
            </a:r>
            <a:r>
              <a:rPr sz="1450" b="1" spc="-3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Mine</a:t>
            </a:r>
            <a:r>
              <a:rPr sz="1450" b="1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</a:t>
            </a:r>
            <a:r>
              <a:rPr sz="1450" b="1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</a:t>
            </a:r>
            <a:r>
              <a:rPr sz="1450" b="1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spc="0" dirty="0">
                <a:solidFill>
                  <a:srgbClr val="0E1212"/>
                </a:solidFill>
                <a:latin typeface="Segoe UI Semilight"/>
                <a:cs typeface="Segoe UI Semilight"/>
              </a:rPr>
              <a:t>Northwestern</a:t>
            </a:r>
            <a:r>
              <a:rPr sz="1450" b="1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1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450" b="1" dirty="0">
              <a:latin typeface="Segoe UI Semilight"/>
              <a:cs typeface="Segoe UI Semilight"/>
            </a:endParaRPr>
          </a:p>
          <a:p>
            <a:pPr marL="12700" marR="97155">
              <a:lnSpc>
                <a:spcPct val="111000"/>
              </a:lnSpc>
              <a:spcBef>
                <a:spcPts val="900"/>
              </a:spcBef>
            </a:pP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The report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concludes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with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strategic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recommendations that the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CEDC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can implement </a:t>
            </a:r>
            <a:r>
              <a:rPr sz="145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support the exploration and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mining sector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 the 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City </a:t>
            </a:r>
            <a:r>
              <a:rPr sz="145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Thunder </a:t>
            </a:r>
            <a:r>
              <a:rPr sz="145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Bay and Northwestern</a:t>
            </a:r>
            <a:r>
              <a:rPr sz="1450" b="0" spc="-6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50" b="0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450" dirty="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Strategic</a:t>
            </a:r>
            <a:r>
              <a:rPr spc="5" dirty="0"/>
              <a:t> </a:t>
            </a:r>
            <a:r>
              <a:rPr spc="-15" dirty="0"/>
              <a:t>Recommendations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5551" y="923993"/>
            <a:ext cx="5065395" cy="645795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Estimated Implementation</a:t>
            </a:r>
            <a:r>
              <a:rPr sz="1900" b="1" spc="105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Plan</a:t>
            </a:r>
            <a:endParaRPr sz="1900">
              <a:latin typeface="Segoe UI Semibold"/>
              <a:cs typeface="Segoe UI Semibold"/>
            </a:endParaRPr>
          </a:p>
          <a:p>
            <a:pPr marL="2046605">
              <a:lnSpc>
                <a:spcPct val="100000"/>
              </a:lnSpc>
              <a:spcBef>
                <a:spcPts val="500"/>
              </a:spcBef>
            </a:pPr>
            <a:r>
              <a:rPr sz="950" b="0" spc="65" dirty="0">
                <a:solidFill>
                  <a:srgbClr val="445454"/>
                </a:solidFill>
                <a:latin typeface="Segoe UI Semilight"/>
                <a:cs typeface="Segoe UI Semilight"/>
              </a:rPr>
              <a:t>GANTT: </a:t>
            </a:r>
            <a:r>
              <a:rPr sz="950" b="0" spc="80" dirty="0">
                <a:solidFill>
                  <a:srgbClr val="445454"/>
                </a:solidFill>
                <a:latin typeface="Segoe UI Semilight"/>
                <a:cs typeface="Segoe UI Semilight"/>
              </a:rPr>
              <a:t>Thunder </a:t>
            </a:r>
            <a:r>
              <a:rPr sz="950" b="0" spc="75" dirty="0">
                <a:solidFill>
                  <a:srgbClr val="445454"/>
                </a:solidFill>
                <a:latin typeface="Segoe UI Semilight"/>
                <a:cs typeface="Segoe UI Semilight"/>
              </a:rPr>
              <a:t>Bay Mining Readiness</a:t>
            </a:r>
            <a:r>
              <a:rPr sz="950" b="0" spc="175" dirty="0">
                <a:solidFill>
                  <a:srgbClr val="445454"/>
                </a:solidFill>
                <a:latin typeface="Segoe UI Semilight"/>
                <a:cs typeface="Segoe UI Semilight"/>
              </a:rPr>
              <a:t> </a:t>
            </a:r>
            <a:r>
              <a:rPr sz="950" b="0" spc="75" dirty="0">
                <a:solidFill>
                  <a:srgbClr val="445454"/>
                </a:solidFill>
                <a:latin typeface="Segoe UI Semilight"/>
                <a:cs typeface="Segoe UI Semilight"/>
              </a:rPr>
              <a:t>Strategy</a:t>
            </a:r>
            <a:endParaRPr sz="950">
              <a:latin typeface="Segoe UI Semilight"/>
              <a:cs typeface="Segoe UI Semi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62082" y="1438408"/>
            <a:ext cx="410209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b="0" spc="90" dirty="0">
                <a:solidFill>
                  <a:srgbClr val="445454"/>
                </a:solidFill>
                <a:latin typeface="Segoe UI Semilight"/>
                <a:cs typeface="Segoe UI Semilight"/>
              </a:rPr>
              <a:t>S</a:t>
            </a:r>
            <a:r>
              <a:rPr sz="950" b="0" spc="85" dirty="0">
                <a:solidFill>
                  <a:srgbClr val="445454"/>
                </a:solidFill>
                <a:latin typeface="Segoe UI Semilight"/>
                <a:cs typeface="Segoe UI Semilight"/>
              </a:rPr>
              <a:t>T</a:t>
            </a:r>
            <a:r>
              <a:rPr sz="950" b="0" spc="75" dirty="0">
                <a:solidFill>
                  <a:srgbClr val="445454"/>
                </a:solidFill>
                <a:latin typeface="Segoe UI Semilight"/>
                <a:cs typeface="Segoe UI Semilight"/>
              </a:rPr>
              <a:t>A</a:t>
            </a:r>
            <a:r>
              <a:rPr sz="950" b="0" spc="80" dirty="0">
                <a:solidFill>
                  <a:srgbClr val="445454"/>
                </a:solidFill>
                <a:latin typeface="Segoe UI Semilight"/>
                <a:cs typeface="Segoe UI Semilight"/>
              </a:rPr>
              <a:t>R</a:t>
            </a:r>
            <a:r>
              <a:rPr sz="950" b="0" spc="35" dirty="0">
                <a:solidFill>
                  <a:srgbClr val="445454"/>
                </a:solidFill>
                <a:latin typeface="Segoe UI Semilight"/>
                <a:cs typeface="Segoe UI Semilight"/>
              </a:rPr>
              <a:t>T</a:t>
            </a:r>
            <a:endParaRPr sz="950">
              <a:latin typeface="Segoe UI Semilight"/>
              <a:cs typeface="Segoe UI Semi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86161" y="1444210"/>
            <a:ext cx="30480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b="0" spc="75" dirty="0">
                <a:solidFill>
                  <a:srgbClr val="445454"/>
                </a:solidFill>
                <a:latin typeface="Segoe UI Semilight"/>
                <a:cs typeface="Segoe UI Semilight"/>
              </a:rPr>
              <a:t>2021</a:t>
            </a:r>
            <a:endParaRPr sz="950">
              <a:latin typeface="Segoe UI Semilight"/>
              <a:cs typeface="Segoe UI Semi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44204" y="1848785"/>
            <a:ext cx="6906895" cy="0"/>
          </a:xfrm>
          <a:custGeom>
            <a:avLst/>
            <a:gdLst/>
            <a:ahLst/>
            <a:cxnLst/>
            <a:rect l="l" t="t" r="r" b="b"/>
            <a:pathLst>
              <a:path w="6906895">
                <a:moveTo>
                  <a:pt x="0" y="0"/>
                </a:moveTo>
                <a:lnTo>
                  <a:pt x="6906748" y="0"/>
                </a:lnTo>
              </a:path>
            </a:pathLst>
          </a:custGeom>
          <a:ln w="580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41092" y="1848785"/>
            <a:ext cx="6910070" cy="0"/>
          </a:xfrm>
          <a:custGeom>
            <a:avLst/>
            <a:gdLst/>
            <a:ahLst/>
            <a:cxnLst/>
            <a:rect l="l" t="t" r="r" b="b"/>
            <a:pathLst>
              <a:path w="6910070">
                <a:moveTo>
                  <a:pt x="0" y="0"/>
                </a:moveTo>
                <a:lnTo>
                  <a:pt x="6909860" y="0"/>
                </a:lnTo>
              </a:path>
            </a:pathLst>
          </a:custGeom>
          <a:ln w="5802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625217" y="1639677"/>
          <a:ext cx="6925945" cy="4718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51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6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64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9085"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25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N</a:t>
                      </a:r>
                      <a:r>
                        <a:rPr sz="950" b="0" spc="50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O</a:t>
                      </a:r>
                      <a:r>
                        <a:rPr sz="950" b="0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.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75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ACTION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11303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65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DATE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75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TIMELINE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85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Q1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>
                    <a:lnT w="6350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100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Q2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>
                    <a:lnT w="6350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100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Q3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>
                    <a:lnT w="6350">
                      <a:solidFill>
                        <a:srgbClr val="D9D9D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950" b="0" spc="100" dirty="0">
                          <a:solidFill>
                            <a:srgbClr val="445454"/>
                          </a:solidFill>
                          <a:latin typeface="Segoe UI Semilight"/>
                          <a:cs typeface="Segoe UI Semilight"/>
                        </a:rPr>
                        <a:t>Q4</a:t>
                      </a:r>
                      <a:endParaRPr sz="950">
                        <a:latin typeface="Segoe UI Semilight"/>
                        <a:cs typeface="Segoe UI Semilight"/>
                      </a:endParaRPr>
                    </a:p>
                  </a:txBody>
                  <a:tcPr marL="0" marR="0" marT="33020" marB="0">
                    <a:lnT w="6350">
                      <a:solidFill>
                        <a:srgbClr val="D9D9D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R="7620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1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Implement </a:t>
                      </a: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strategic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actions within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next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12</a:t>
                      </a:r>
                      <a:r>
                        <a:rPr sz="900" b="0" spc="-13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mths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476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31114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4765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2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Digital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media</a:t>
                      </a: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and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website</a:t>
                      </a:r>
                      <a:r>
                        <a:rPr sz="900" b="0" spc="-1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enhancement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plan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3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Facilitate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industry</a:t>
                      </a:r>
                      <a:r>
                        <a:rPr sz="900" b="0" spc="-5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introductions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3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Provide quarterly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dashboard</a:t>
                      </a:r>
                      <a:r>
                        <a:rPr sz="900" b="0" spc="-10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emails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3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Case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studies of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successful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indigenous</a:t>
                      </a:r>
                      <a:r>
                        <a:rPr sz="900" b="0" spc="-15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relations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3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Promote</a:t>
                      </a:r>
                      <a:r>
                        <a:rPr sz="900" b="0" spc="-1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Thunder</a:t>
                      </a:r>
                      <a:r>
                        <a:rPr sz="900" b="0" spc="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Bay</a:t>
                      </a:r>
                      <a:r>
                        <a:rPr sz="900" b="0" spc="-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as</a:t>
                      </a:r>
                      <a:r>
                        <a:rPr sz="900" b="0" spc="-1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a</a:t>
                      </a: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full-service</a:t>
                      </a:r>
                      <a:r>
                        <a:rPr sz="900" b="0" spc="-1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community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R="99695"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3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5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Regular government communications on</a:t>
                      </a:r>
                      <a:r>
                        <a:rPr sz="900" b="0" spc="-1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mining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Promote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existing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mining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sector</a:t>
                      </a:r>
                      <a:r>
                        <a:rPr sz="900" b="0" spc="-14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supply/services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Communicate/develop </a:t>
                      </a: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critical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mineral</a:t>
                      </a:r>
                      <a:r>
                        <a:rPr sz="900" b="0" spc="-10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processing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Enhance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existing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mining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supply/service</a:t>
                      </a:r>
                      <a:r>
                        <a:rPr sz="900" b="0" spc="-16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directory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Mining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sector</a:t>
                      </a:r>
                      <a:r>
                        <a:rPr sz="900" b="0" spc="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supply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chain</a:t>
                      </a: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info</a:t>
                      </a:r>
                      <a:r>
                        <a:rPr sz="900" b="0" spc="-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on</a:t>
                      </a: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CEDC</a:t>
                      </a:r>
                      <a:r>
                        <a:rPr sz="900" b="0" spc="-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website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1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5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Available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vacant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land</a:t>
                      </a:r>
                      <a:r>
                        <a:rPr sz="900" b="0" spc="-3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info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on</a:t>
                      </a:r>
                      <a:r>
                        <a:rPr sz="900" b="0" spc="-1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CEDC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website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5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Gather</a:t>
                      </a:r>
                      <a:r>
                        <a:rPr sz="900" b="0" spc="0" dirty="0">
                          <a:latin typeface="Segoe UI Semilight"/>
                          <a:cs typeface="Segoe UI Semilight"/>
                        </a:rPr>
                        <a:t> skills</a:t>
                      </a:r>
                      <a:r>
                        <a:rPr sz="900" b="0" spc="-1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gaps</a:t>
                      </a:r>
                      <a:r>
                        <a:rPr sz="900" b="0" spc="-1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and</a:t>
                      </a:r>
                      <a:r>
                        <a:rPr sz="900" b="0" spc="-3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current/future</a:t>
                      </a:r>
                      <a:r>
                        <a:rPr sz="900" b="0" spc="-1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job</a:t>
                      </a:r>
                      <a:r>
                        <a:rPr sz="900" b="0" spc="-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data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5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Facilitate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working groups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with</a:t>
                      </a:r>
                      <a:r>
                        <a:rPr sz="900" b="0" spc="-10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trainers/educators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5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Promote mining </a:t>
                      </a:r>
                      <a:r>
                        <a:rPr sz="900" b="0" spc="0" dirty="0">
                          <a:latin typeface="Segoe UI Semilight"/>
                          <a:cs typeface="Segoe UI Semilight"/>
                        </a:rPr>
                        <a:t>skills, </a:t>
                      </a: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positions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and</a:t>
                      </a:r>
                      <a:r>
                        <a:rPr sz="900" b="0" spc="-18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training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5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Provide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information on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local</a:t>
                      </a:r>
                      <a:r>
                        <a:rPr sz="900" b="0" spc="-12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education/training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6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Gather data on </a:t>
                      </a: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site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infrastructure</a:t>
                      </a:r>
                      <a:r>
                        <a:rPr sz="900" b="0" spc="-12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requirements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6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Communicate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infrastructure gaps </a:t>
                      </a:r>
                      <a:r>
                        <a:rPr sz="900" b="0" spc="35" dirty="0">
                          <a:latin typeface="Segoe UI Semilight"/>
                          <a:cs typeface="Segoe UI Semilight"/>
                        </a:rPr>
                        <a:t>and</a:t>
                      </a:r>
                      <a:r>
                        <a:rPr sz="900" b="0" spc="-15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barriers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6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Public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updates on infrastructure</a:t>
                      </a:r>
                      <a:r>
                        <a:rPr sz="900" b="0" spc="-114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5" dirty="0">
                          <a:latin typeface="Segoe UI Semilight"/>
                          <a:cs typeface="Segoe UI Semilight"/>
                        </a:rPr>
                        <a:t>initiatives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6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Prioritize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updating the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International</a:t>
                      </a:r>
                      <a:r>
                        <a:rPr sz="900" b="0" spc="-15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Airport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7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Strategic incentives for attracting</a:t>
                      </a:r>
                      <a:r>
                        <a:rPr sz="900" b="0" spc="-11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businesses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39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159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1135"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7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10" dirty="0">
                          <a:latin typeface="Segoe UI Semilight"/>
                          <a:cs typeface="Segoe UI Semilight"/>
                        </a:rPr>
                        <a:t>Prioritize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municipal infrastructure</a:t>
                      </a:r>
                      <a:r>
                        <a:rPr sz="900" b="0" spc="-90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15" dirty="0">
                          <a:latin typeface="Segoe UI Semilight"/>
                          <a:cs typeface="Segoe UI Semilight"/>
                        </a:rPr>
                        <a:t>developments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2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-5" dirty="0">
                          <a:latin typeface="Segoe UI Semilight"/>
                          <a:cs typeface="Segoe UI Semilight"/>
                        </a:rPr>
                        <a:t>7</a:t>
                      </a:r>
                      <a:r>
                        <a:rPr sz="900" b="0" spc="-20" dirty="0">
                          <a:latin typeface="Segoe UI Semilight"/>
                          <a:cs typeface="Segoe UI Semilight"/>
                        </a:rPr>
                        <a:t>.</a:t>
                      </a:r>
                      <a:r>
                        <a:rPr sz="900" b="0" dirty="0">
                          <a:latin typeface="Segoe UI Semilight"/>
                          <a:cs typeface="Segoe UI Semilight"/>
                        </a:rPr>
                        <a:t>3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Develop/expand </a:t>
                      </a:r>
                      <a:r>
                        <a:rPr sz="900" b="0" spc="30" dirty="0">
                          <a:latin typeface="Segoe UI Semilight"/>
                          <a:cs typeface="Segoe UI Semilight"/>
                        </a:rPr>
                        <a:t>COVID-19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economic</a:t>
                      </a:r>
                      <a:r>
                        <a:rPr sz="900" b="0" spc="-75" dirty="0">
                          <a:latin typeface="Segoe UI Semilight"/>
                          <a:cs typeface="Segoe UI Semilight"/>
                        </a:rPr>
                        <a:t> </a:t>
                      </a:r>
                      <a:r>
                        <a:rPr sz="900" b="0" spc="25" dirty="0">
                          <a:latin typeface="Segoe UI Semilight"/>
                          <a:cs typeface="Segoe UI Semilight"/>
                        </a:rPr>
                        <a:t>recovery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1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794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900" b="0" dirty="0">
                          <a:solidFill>
                            <a:srgbClr val="0E1212"/>
                          </a:solidFill>
                          <a:latin typeface="Segoe UI Semilight"/>
                          <a:cs typeface="Segoe UI Semilight"/>
                        </a:rPr>
                        <a:t>4</a:t>
                      </a:r>
                      <a:endParaRPr sz="900">
                        <a:latin typeface="Segoe UI Semilight"/>
                        <a:cs typeface="Segoe UI Semilight"/>
                      </a:endParaRPr>
                    </a:p>
                  </a:txBody>
                  <a:tcPr marL="0" marR="0" marT="22225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0F7E8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1724385" y="6386933"/>
            <a:ext cx="16510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20</a:t>
            </a:fld>
            <a:endParaRPr sz="10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579577"/>
            <a:ext cx="4580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Approach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10" dirty="0"/>
              <a:t>Methodology</a:t>
            </a:r>
          </a:p>
        </p:txBody>
      </p:sp>
      <p:sp>
        <p:nvSpPr>
          <p:cNvPr id="3" name="object 3"/>
          <p:cNvSpPr/>
          <p:nvPr/>
        </p:nvSpPr>
        <p:spPr>
          <a:xfrm>
            <a:off x="1374647" y="1153667"/>
            <a:ext cx="9442704" cy="5184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3</a:t>
            </a:fld>
            <a:endParaRPr sz="10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65647" y="274603"/>
            <a:ext cx="6626351" cy="604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0427" y="514098"/>
            <a:ext cx="4283075" cy="85090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pc="-15" dirty="0"/>
              <a:t>Regional </a:t>
            </a:r>
            <a:r>
              <a:rPr spc="-10" dirty="0"/>
              <a:t>Mining</a:t>
            </a:r>
            <a:r>
              <a:rPr spc="25" dirty="0"/>
              <a:t> </a:t>
            </a:r>
            <a:r>
              <a:rPr dirty="0"/>
              <a:t>Overview</a:t>
            </a: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900" spc="-10" dirty="0">
                <a:solidFill>
                  <a:srgbClr val="0074AD"/>
                </a:solidFill>
              </a:rPr>
              <a:t>Ontario</a:t>
            </a:r>
            <a:endParaRPr sz="1900"/>
          </a:p>
        </p:txBody>
      </p:sp>
      <p:sp>
        <p:nvSpPr>
          <p:cNvPr id="4" name="object 4"/>
          <p:cNvSpPr/>
          <p:nvPr/>
        </p:nvSpPr>
        <p:spPr>
          <a:xfrm>
            <a:off x="1745742" y="1602486"/>
            <a:ext cx="1080770" cy="1080770"/>
          </a:xfrm>
          <a:custGeom>
            <a:avLst/>
            <a:gdLst/>
            <a:ahLst/>
            <a:cxnLst/>
            <a:rect l="l" t="t" r="r" b="b"/>
            <a:pathLst>
              <a:path w="1080770" h="1080770">
                <a:moveTo>
                  <a:pt x="0" y="540258"/>
                </a:moveTo>
                <a:lnTo>
                  <a:pt x="2208" y="491091"/>
                </a:lnTo>
                <a:lnTo>
                  <a:pt x="8706" y="443159"/>
                </a:lnTo>
                <a:lnTo>
                  <a:pt x="19302" y="396654"/>
                </a:lnTo>
                <a:lnTo>
                  <a:pt x="33806" y="351765"/>
                </a:lnTo>
                <a:lnTo>
                  <a:pt x="52026" y="308685"/>
                </a:lnTo>
                <a:lnTo>
                  <a:pt x="73772" y="267603"/>
                </a:lnTo>
                <a:lnTo>
                  <a:pt x="98854" y="228710"/>
                </a:lnTo>
                <a:lnTo>
                  <a:pt x="127079" y="192198"/>
                </a:lnTo>
                <a:lnTo>
                  <a:pt x="158257" y="158257"/>
                </a:lnTo>
                <a:lnTo>
                  <a:pt x="192198" y="127079"/>
                </a:lnTo>
                <a:lnTo>
                  <a:pt x="228710" y="98854"/>
                </a:lnTo>
                <a:lnTo>
                  <a:pt x="267603" y="73772"/>
                </a:lnTo>
                <a:lnTo>
                  <a:pt x="308685" y="52026"/>
                </a:lnTo>
                <a:lnTo>
                  <a:pt x="351765" y="33806"/>
                </a:lnTo>
                <a:lnTo>
                  <a:pt x="396654" y="19302"/>
                </a:lnTo>
                <a:lnTo>
                  <a:pt x="443159" y="8706"/>
                </a:lnTo>
                <a:lnTo>
                  <a:pt x="491091" y="2208"/>
                </a:lnTo>
                <a:lnTo>
                  <a:pt x="540257" y="0"/>
                </a:lnTo>
                <a:lnTo>
                  <a:pt x="589424" y="2208"/>
                </a:lnTo>
                <a:lnTo>
                  <a:pt x="637356" y="8706"/>
                </a:lnTo>
                <a:lnTo>
                  <a:pt x="683861" y="19302"/>
                </a:lnTo>
                <a:lnTo>
                  <a:pt x="728750" y="33806"/>
                </a:lnTo>
                <a:lnTo>
                  <a:pt x="771830" y="52026"/>
                </a:lnTo>
                <a:lnTo>
                  <a:pt x="812912" y="73772"/>
                </a:lnTo>
                <a:lnTo>
                  <a:pt x="851805" y="98854"/>
                </a:lnTo>
                <a:lnTo>
                  <a:pt x="888317" y="127079"/>
                </a:lnTo>
                <a:lnTo>
                  <a:pt x="922258" y="158257"/>
                </a:lnTo>
                <a:lnTo>
                  <a:pt x="953436" y="192198"/>
                </a:lnTo>
                <a:lnTo>
                  <a:pt x="981661" y="228710"/>
                </a:lnTo>
                <a:lnTo>
                  <a:pt x="1006743" y="267603"/>
                </a:lnTo>
                <a:lnTo>
                  <a:pt x="1028489" y="308685"/>
                </a:lnTo>
                <a:lnTo>
                  <a:pt x="1046709" y="351765"/>
                </a:lnTo>
                <a:lnTo>
                  <a:pt x="1061213" y="396654"/>
                </a:lnTo>
                <a:lnTo>
                  <a:pt x="1071809" y="443159"/>
                </a:lnTo>
                <a:lnTo>
                  <a:pt x="1078307" y="491091"/>
                </a:lnTo>
                <a:lnTo>
                  <a:pt x="1080515" y="540258"/>
                </a:lnTo>
                <a:lnTo>
                  <a:pt x="1078307" y="589424"/>
                </a:lnTo>
                <a:lnTo>
                  <a:pt x="1071809" y="637356"/>
                </a:lnTo>
                <a:lnTo>
                  <a:pt x="1061213" y="683861"/>
                </a:lnTo>
                <a:lnTo>
                  <a:pt x="1046709" y="728750"/>
                </a:lnTo>
                <a:lnTo>
                  <a:pt x="1028489" y="771830"/>
                </a:lnTo>
                <a:lnTo>
                  <a:pt x="1006743" y="812912"/>
                </a:lnTo>
                <a:lnTo>
                  <a:pt x="981661" y="851805"/>
                </a:lnTo>
                <a:lnTo>
                  <a:pt x="953436" y="888317"/>
                </a:lnTo>
                <a:lnTo>
                  <a:pt x="922258" y="922258"/>
                </a:lnTo>
                <a:lnTo>
                  <a:pt x="888317" y="953436"/>
                </a:lnTo>
                <a:lnTo>
                  <a:pt x="851805" y="981661"/>
                </a:lnTo>
                <a:lnTo>
                  <a:pt x="812912" y="1006743"/>
                </a:lnTo>
                <a:lnTo>
                  <a:pt x="771830" y="1028489"/>
                </a:lnTo>
                <a:lnTo>
                  <a:pt x="728750" y="1046709"/>
                </a:lnTo>
                <a:lnTo>
                  <a:pt x="683861" y="1061213"/>
                </a:lnTo>
                <a:lnTo>
                  <a:pt x="637356" y="1071809"/>
                </a:lnTo>
                <a:lnTo>
                  <a:pt x="589424" y="1078307"/>
                </a:lnTo>
                <a:lnTo>
                  <a:pt x="540257" y="1080515"/>
                </a:lnTo>
                <a:lnTo>
                  <a:pt x="491091" y="1078307"/>
                </a:lnTo>
                <a:lnTo>
                  <a:pt x="443159" y="1071809"/>
                </a:lnTo>
                <a:lnTo>
                  <a:pt x="396654" y="1061213"/>
                </a:lnTo>
                <a:lnTo>
                  <a:pt x="351765" y="1046709"/>
                </a:lnTo>
                <a:lnTo>
                  <a:pt x="308685" y="1028489"/>
                </a:lnTo>
                <a:lnTo>
                  <a:pt x="267603" y="1006743"/>
                </a:lnTo>
                <a:lnTo>
                  <a:pt x="228710" y="981661"/>
                </a:lnTo>
                <a:lnTo>
                  <a:pt x="192198" y="953436"/>
                </a:lnTo>
                <a:lnTo>
                  <a:pt x="158257" y="922258"/>
                </a:lnTo>
                <a:lnTo>
                  <a:pt x="127079" y="888317"/>
                </a:lnTo>
                <a:lnTo>
                  <a:pt x="98854" y="851805"/>
                </a:lnTo>
                <a:lnTo>
                  <a:pt x="73772" y="812912"/>
                </a:lnTo>
                <a:lnTo>
                  <a:pt x="52026" y="771830"/>
                </a:lnTo>
                <a:lnTo>
                  <a:pt x="33806" y="728750"/>
                </a:lnTo>
                <a:lnTo>
                  <a:pt x="19302" y="683861"/>
                </a:lnTo>
                <a:lnTo>
                  <a:pt x="8706" y="637356"/>
                </a:lnTo>
                <a:lnTo>
                  <a:pt x="2208" y="589424"/>
                </a:lnTo>
                <a:lnTo>
                  <a:pt x="0" y="540258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3946" y="2039709"/>
            <a:ext cx="468630" cy="465455"/>
          </a:xfrm>
          <a:custGeom>
            <a:avLst/>
            <a:gdLst/>
            <a:ahLst/>
            <a:cxnLst/>
            <a:rect l="l" t="t" r="r" b="b"/>
            <a:pathLst>
              <a:path w="468630" h="465455">
                <a:moveTo>
                  <a:pt x="234160" y="0"/>
                </a:moveTo>
                <a:lnTo>
                  <a:pt x="187036" y="4766"/>
                </a:lnTo>
                <a:lnTo>
                  <a:pt x="143113" y="18433"/>
                </a:lnTo>
                <a:lnTo>
                  <a:pt x="103342" y="40050"/>
                </a:lnTo>
                <a:lnTo>
                  <a:pt x="68672" y="68667"/>
                </a:lnTo>
                <a:lnTo>
                  <a:pt x="40052" y="103334"/>
                </a:lnTo>
                <a:lnTo>
                  <a:pt x="18434" y="143101"/>
                </a:lnTo>
                <a:lnTo>
                  <a:pt x="4766" y="187017"/>
                </a:lnTo>
                <a:lnTo>
                  <a:pt x="0" y="234133"/>
                </a:lnTo>
                <a:lnTo>
                  <a:pt x="4766" y="281120"/>
                </a:lnTo>
                <a:lnTo>
                  <a:pt x="18434" y="324694"/>
                </a:lnTo>
                <a:lnTo>
                  <a:pt x="40052" y="363977"/>
                </a:lnTo>
                <a:lnTo>
                  <a:pt x="68672" y="398090"/>
                </a:lnTo>
                <a:lnTo>
                  <a:pt x="103342" y="426152"/>
                </a:lnTo>
                <a:lnTo>
                  <a:pt x="143113" y="447286"/>
                </a:lnTo>
                <a:lnTo>
                  <a:pt x="187036" y="460611"/>
                </a:lnTo>
                <a:lnTo>
                  <a:pt x="234160" y="465248"/>
                </a:lnTo>
                <a:lnTo>
                  <a:pt x="281284" y="460482"/>
                </a:lnTo>
                <a:lnTo>
                  <a:pt x="325207" y="446817"/>
                </a:lnTo>
                <a:lnTo>
                  <a:pt x="364978" y="425202"/>
                </a:lnTo>
                <a:lnTo>
                  <a:pt x="399648" y="396589"/>
                </a:lnTo>
                <a:lnTo>
                  <a:pt x="422261" y="369201"/>
                </a:lnTo>
                <a:lnTo>
                  <a:pt x="315215" y="369201"/>
                </a:lnTo>
                <a:lnTo>
                  <a:pt x="315075" y="369060"/>
                </a:lnTo>
                <a:lnTo>
                  <a:pt x="149399" y="369060"/>
                </a:lnTo>
                <a:lnTo>
                  <a:pt x="142972" y="368825"/>
                </a:lnTo>
                <a:lnTo>
                  <a:pt x="137109" y="365777"/>
                </a:lnTo>
                <a:lnTo>
                  <a:pt x="132090" y="360196"/>
                </a:lnTo>
                <a:lnTo>
                  <a:pt x="129088" y="354193"/>
                </a:lnTo>
                <a:lnTo>
                  <a:pt x="129088" y="348190"/>
                </a:lnTo>
                <a:lnTo>
                  <a:pt x="132090" y="345189"/>
                </a:lnTo>
                <a:lnTo>
                  <a:pt x="162110" y="276154"/>
                </a:lnTo>
                <a:lnTo>
                  <a:pt x="162110" y="270151"/>
                </a:lnTo>
                <a:lnTo>
                  <a:pt x="105071" y="213123"/>
                </a:lnTo>
                <a:lnTo>
                  <a:pt x="101694" y="208105"/>
                </a:lnTo>
                <a:lnTo>
                  <a:pt x="100568" y="202242"/>
                </a:lnTo>
                <a:lnTo>
                  <a:pt x="101694" y="195817"/>
                </a:lnTo>
                <a:lnTo>
                  <a:pt x="105071" y="189111"/>
                </a:lnTo>
                <a:lnTo>
                  <a:pt x="108073" y="186109"/>
                </a:lnTo>
                <a:lnTo>
                  <a:pt x="114078" y="183108"/>
                </a:lnTo>
                <a:lnTo>
                  <a:pt x="183125" y="183108"/>
                </a:lnTo>
                <a:lnTo>
                  <a:pt x="186127" y="180106"/>
                </a:lnTo>
                <a:lnTo>
                  <a:pt x="219150" y="111072"/>
                </a:lnTo>
                <a:lnTo>
                  <a:pt x="222902" y="105444"/>
                </a:lnTo>
                <a:lnTo>
                  <a:pt x="228906" y="102067"/>
                </a:lnTo>
                <a:lnTo>
                  <a:pt x="236036" y="100942"/>
                </a:lnTo>
                <a:lnTo>
                  <a:pt x="425573" y="100942"/>
                </a:lnTo>
                <a:lnTo>
                  <a:pt x="398522" y="68292"/>
                </a:lnTo>
                <a:lnTo>
                  <a:pt x="364186" y="39892"/>
                </a:lnTo>
                <a:lnTo>
                  <a:pt x="324784" y="18386"/>
                </a:lnTo>
                <a:lnTo>
                  <a:pt x="281161" y="4760"/>
                </a:lnTo>
                <a:lnTo>
                  <a:pt x="234160" y="0"/>
                </a:lnTo>
                <a:close/>
              </a:path>
              <a:path w="468630" h="465455">
                <a:moveTo>
                  <a:pt x="425573" y="100942"/>
                </a:moveTo>
                <a:lnTo>
                  <a:pt x="236036" y="100942"/>
                </a:lnTo>
                <a:lnTo>
                  <a:pt x="243166" y="102067"/>
                </a:lnTo>
                <a:lnTo>
                  <a:pt x="246168" y="105069"/>
                </a:lnTo>
                <a:lnTo>
                  <a:pt x="249170" y="105069"/>
                </a:lnTo>
                <a:lnTo>
                  <a:pt x="252172" y="111072"/>
                </a:lnTo>
                <a:lnTo>
                  <a:pt x="285195" y="180106"/>
                </a:lnTo>
                <a:lnTo>
                  <a:pt x="285195" y="183108"/>
                </a:lnTo>
                <a:lnTo>
                  <a:pt x="363248" y="183108"/>
                </a:lnTo>
                <a:lnTo>
                  <a:pt x="372254" y="189111"/>
                </a:lnTo>
                <a:lnTo>
                  <a:pt x="372254" y="204118"/>
                </a:lnTo>
                <a:lnTo>
                  <a:pt x="309211" y="267150"/>
                </a:lnTo>
                <a:lnTo>
                  <a:pt x="309211" y="273153"/>
                </a:lnTo>
                <a:lnTo>
                  <a:pt x="336230" y="342187"/>
                </a:lnTo>
                <a:lnTo>
                  <a:pt x="337355" y="348894"/>
                </a:lnTo>
                <a:lnTo>
                  <a:pt x="336230" y="355319"/>
                </a:lnTo>
                <a:lnTo>
                  <a:pt x="332852" y="361181"/>
                </a:lnTo>
                <a:lnTo>
                  <a:pt x="327224" y="366199"/>
                </a:lnTo>
                <a:lnTo>
                  <a:pt x="321219" y="369201"/>
                </a:lnTo>
                <a:lnTo>
                  <a:pt x="422261" y="369201"/>
                </a:lnTo>
                <a:lnTo>
                  <a:pt x="428267" y="361925"/>
                </a:lnTo>
                <a:lnTo>
                  <a:pt x="449886" y="322161"/>
                </a:lnTo>
                <a:lnTo>
                  <a:pt x="463553" y="278247"/>
                </a:lnTo>
                <a:lnTo>
                  <a:pt x="468320" y="231132"/>
                </a:lnTo>
                <a:lnTo>
                  <a:pt x="462691" y="185006"/>
                </a:lnTo>
                <a:lnTo>
                  <a:pt x="448619" y="141835"/>
                </a:lnTo>
                <a:lnTo>
                  <a:pt x="426948" y="102601"/>
                </a:lnTo>
                <a:lnTo>
                  <a:pt x="425573" y="100942"/>
                </a:lnTo>
                <a:close/>
              </a:path>
              <a:path w="468630" h="465455">
                <a:moveTo>
                  <a:pt x="237162" y="324178"/>
                </a:moveTo>
                <a:lnTo>
                  <a:pt x="231158" y="324178"/>
                </a:lnTo>
                <a:lnTo>
                  <a:pt x="156106" y="366199"/>
                </a:lnTo>
                <a:lnTo>
                  <a:pt x="149399" y="369060"/>
                </a:lnTo>
                <a:lnTo>
                  <a:pt x="315075" y="369060"/>
                </a:lnTo>
                <a:lnTo>
                  <a:pt x="312213" y="366199"/>
                </a:lnTo>
                <a:lnTo>
                  <a:pt x="237162" y="324178"/>
                </a:lnTo>
                <a:close/>
              </a:path>
            </a:pathLst>
          </a:custGeom>
          <a:solidFill>
            <a:srgbClr val="12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83966" y="1784582"/>
            <a:ext cx="408305" cy="246379"/>
          </a:xfrm>
          <a:custGeom>
            <a:avLst/>
            <a:gdLst/>
            <a:ahLst/>
            <a:cxnLst/>
            <a:rect l="l" t="t" r="r" b="b"/>
            <a:pathLst>
              <a:path w="408305" h="246380">
                <a:moveTo>
                  <a:pt x="372182" y="212866"/>
                </a:moveTo>
                <a:lnTo>
                  <a:pt x="233679" y="212866"/>
                </a:lnTo>
                <a:lnTo>
                  <a:pt x="286035" y="222951"/>
                </a:lnTo>
                <a:lnTo>
                  <a:pt x="336230" y="243121"/>
                </a:lnTo>
                <a:lnTo>
                  <a:pt x="345142" y="245934"/>
                </a:lnTo>
                <a:lnTo>
                  <a:pt x="353492" y="245372"/>
                </a:lnTo>
                <a:lnTo>
                  <a:pt x="360715" y="241432"/>
                </a:lnTo>
                <a:lnTo>
                  <a:pt x="366250" y="234116"/>
                </a:lnTo>
                <a:lnTo>
                  <a:pt x="366250" y="231115"/>
                </a:lnTo>
                <a:lnTo>
                  <a:pt x="372182" y="212866"/>
                </a:lnTo>
                <a:close/>
              </a:path>
              <a:path w="408305" h="246380">
                <a:moveTo>
                  <a:pt x="354242" y="0"/>
                </a:moveTo>
                <a:lnTo>
                  <a:pt x="54036" y="0"/>
                </a:lnTo>
                <a:lnTo>
                  <a:pt x="32928" y="4220"/>
                </a:lnTo>
                <a:lnTo>
                  <a:pt x="15760" y="15757"/>
                </a:lnTo>
                <a:lnTo>
                  <a:pt x="4221" y="32922"/>
                </a:lnTo>
                <a:lnTo>
                  <a:pt x="0" y="54026"/>
                </a:lnTo>
                <a:lnTo>
                  <a:pt x="0" y="105052"/>
                </a:lnTo>
                <a:lnTo>
                  <a:pt x="3002" y="111055"/>
                </a:lnTo>
                <a:lnTo>
                  <a:pt x="45030" y="228113"/>
                </a:lnTo>
                <a:lnTo>
                  <a:pt x="49299" y="235945"/>
                </a:lnTo>
                <a:lnTo>
                  <a:pt x="56663" y="241245"/>
                </a:lnTo>
                <a:lnTo>
                  <a:pt x="65716" y="243730"/>
                </a:lnTo>
                <a:lnTo>
                  <a:pt x="75051" y="243121"/>
                </a:lnTo>
                <a:lnTo>
                  <a:pt x="78053" y="243121"/>
                </a:lnTo>
                <a:lnTo>
                  <a:pt x="128247" y="222951"/>
                </a:lnTo>
                <a:lnTo>
                  <a:pt x="180603" y="212866"/>
                </a:lnTo>
                <a:lnTo>
                  <a:pt x="372182" y="212866"/>
                </a:lnTo>
                <a:lnTo>
                  <a:pt x="405277" y="111055"/>
                </a:lnTo>
                <a:lnTo>
                  <a:pt x="408279" y="105052"/>
                </a:lnTo>
                <a:lnTo>
                  <a:pt x="408279" y="54026"/>
                </a:lnTo>
                <a:lnTo>
                  <a:pt x="404057" y="32922"/>
                </a:lnTo>
                <a:lnTo>
                  <a:pt x="392518" y="15757"/>
                </a:lnTo>
                <a:lnTo>
                  <a:pt x="375350" y="4220"/>
                </a:lnTo>
                <a:lnTo>
                  <a:pt x="354242" y="0"/>
                </a:lnTo>
                <a:close/>
              </a:path>
            </a:pathLst>
          </a:custGeom>
          <a:solidFill>
            <a:srgbClr val="12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76194" y="3993641"/>
            <a:ext cx="1079500" cy="1079500"/>
          </a:xfrm>
          <a:custGeom>
            <a:avLst/>
            <a:gdLst/>
            <a:ahLst/>
            <a:cxnLst/>
            <a:rect l="l" t="t" r="r" b="b"/>
            <a:pathLst>
              <a:path w="1079500" h="1079500">
                <a:moveTo>
                  <a:pt x="0" y="539495"/>
                </a:moveTo>
                <a:lnTo>
                  <a:pt x="2204" y="490392"/>
                </a:lnTo>
                <a:lnTo>
                  <a:pt x="8692" y="442524"/>
                </a:lnTo>
                <a:lnTo>
                  <a:pt x="19272" y="396081"/>
                </a:lnTo>
                <a:lnTo>
                  <a:pt x="33753" y="351253"/>
                </a:lnTo>
                <a:lnTo>
                  <a:pt x="51946" y="308232"/>
                </a:lnTo>
                <a:lnTo>
                  <a:pt x="73659" y="267207"/>
                </a:lnTo>
                <a:lnTo>
                  <a:pt x="98703" y="228370"/>
                </a:lnTo>
                <a:lnTo>
                  <a:pt x="126887" y="191911"/>
                </a:lnTo>
                <a:lnTo>
                  <a:pt x="158019" y="158019"/>
                </a:lnTo>
                <a:lnTo>
                  <a:pt x="191911" y="126887"/>
                </a:lnTo>
                <a:lnTo>
                  <a:pt x="228370" y="98703"/>
                </a:lnTo>
                <a:lnTo>
                  <a:pt x="267207" y="73659"/>
                </a:lnTo>
                <a:lnTo>
                  <a:pt x="308232" y="51946"/>
                </a:lnTo>
                <a:lnTo>
                  <a:pt x="351253" y="33753"/>
                </a:lnTo>
                <a:lnTo>
                  <a:pt x="396081" y="19272"/>
                </a:lnTo>
                <a:lnTo>
                  <a:pt x="442524" y="8692"/>
                </a:lnTo>
                <a:lnTo>
                  <a:pt x="490392" y="2204"/>
                </a:lnTo>
                <a:lnTo>
                  <a:pt x="539495" y="0"/>
                </a:lnTo>
                <a:lnTo>
                  <a:pt x="588599" y="2204"/>
                </a:lnTo>
                <a:lnTo>
                  <a:pt x="636467" y="8692"/>
                </a:lnTo>
                <a:lnTo>
                  <a:pt x="682910" y="19272"/>
                </a:lnTo>
                <a:lnTo>
                  <a:pt x="727738" y="33753"/>
                </a:lnTo>
                <a:lnTo>
                  <a:pt x="770759" y="51946"/>
                </a:lnTo>
                <a:lnTo>
                  <a:pt x="811783" y="73659"/>
                </a:lnTo>
                <a:lnTo>
                  <a:pt x="850621" y="98703"/>
                </a:lnTo>
                <a:lnTo>
                  <a:pt x="887080" y="126887"/>
                </a:lnTo>
                <a:lnTo>
                  <a:pt x="920972" y="158019"/>
                </a:lnTo>
                <a:lnTo>
                  <a:pt x="952104" y="191911"/>
                </a:lnTo>
                <a:lnTo>
                  <a:pt x="980288" y="228370"/>
                </a:lnTo>
                <a:lnTo>
                  <a:pt x="1005331" y="267207"/>
                </a:lnTo>
                <a:lnTo>
                  <a:pt x="1027045" y="308232"/>
                </a:lnTo>
                <a:lnTo>
                  <a:pt x="1045238" y="351253"/>
                </a:lnTo>
                <a:lnTo>
                  <a:pt x="1059719" y="396081"/>
                </a:lnTo>
                <a:lnTo>
                  <a:pt x="1070299" y="442524"/>
                </a:lnTo>
                <a:lnTo>
                  <a:pt x="1076787" y="490392"/>
                </a:lnTo>
                <a:lnTo>
                  <a:pt x="1078992" y="539495"/>
                </a:lnTo>
                <a:lnTo>
                  <a:pt x="1076787" y="588599"/>
                </a:lnTo>
                <a:lnTo>
                  <a:pt x="1070299" y="636467"/>
                </a:lnTo>
                <a:lnTo>
                  <a:pt x="1059719" y="682910"/>
                </a:lnTo>
                <a:lnTo>
                  <a:pt x="1045238" y="727738"/>
                </a:lnTo>
                <a:lnTo>
                  <a:pt x="1027045" y="770759"/>
                </a:lnTo>
                <a:lnTo>
                  <a:pt x="1005332" y="811783"/>
                </a:lnTo>
                <a:lnTo>
                  <a:pt x="980288" y="850621"/>
                </a:lnTo>
                <a:lnTo>
                  <a:pt x="952104" y="887080"/>
                </a:lnTo>
                <a:lnTo>
                  <a:pt x="920972" y="920972"/>
                </a:lnTo>
                <a:lnTo>
                  <a:pt x="887080" y="952104"/>
                </a:lnTo>
                <a:lnTo>
                  <a:pt x="850621" y="980288"/>
                </a:lnTo>
                <a:lnTo>
                  <a:pt x="811783" y="1005331"/>
                </a:lnTo>
                <a:lnTo>
                  <a:pt x="770759" y="1027045"/>
                </a:lnTo>
                <a:lnTo>
                  <a:pt x="727738" y="1045238"/>
                </a:lnTo>
                <a:lnTo>
                  <a:pt x="682910" y="1059719"/>
                </a:lnTo>
                <a:lnTo>
                  <a:pt x="636467" y="1070299"/>
                </a:lnTo>
                <a:lnTo>
                  <a:pt x="588599" y="1076787"/>
                </a:lnTo>
                <a:lnTo>
                  <a:pt x="539495" y="1078991"/>
                </a:lnTo>
                <a:lnTo>
                  <a:pt x="490392" y="1076787"/>
                </a:lnTo>
                <a:lnTo>
                  <a:pt x="442524" y="1070299"/>
                </a:lnTo>
                <a:lnTo>
                  <a:pt x="396081" y="1059719"/>
                </a:lnTo>
                <a:lnTo>
                  <a:pt x="351253" y="1045238"/>
                </a:lnTo>
                <a:lnTo>
                  <a:pt x="308232" y="1027045"/>
                </a:lnTo>
                <a:lnTo>
                  <a:pt x="267208" y="1005331"/>
                </a:lnTo>
                <a:lnTo>
                  <a:pt x="228370" y="980288"/>
                </a:lnTo>
                <a:lnTo>
                  <a:pt x="191911" y="952104"/>
                </a:lnTo>
                <a:lnTo>
                  <a:pt x="158019" y="920972"/>
                </a:lnTo>
                <a:lnTo>
                  <a:pt x="126887" y="887080"/>
                </a:lnTo>
                <a:lnTo>
                  <a:pt x="98703" y="850621"/>
                </a:lnTo>
                <a:lnTo>
                  <a:pt x="73660" y="811783"/>
                </a:lnTo>
                <a:lnTo>
                  <a:pt x="51946" y="770759"/>
                </a:lnTo>
                <a:lnTo>
                  <a:pt x="33753" y="727738"/>
                </a:lnTo>
                <a:lnTo>
                  <a:pt x="19272" y="682910"/>
                </a:lnTo>
                <a:lnTo>
                  <a:pt x="8692" y="636467"/>
                </a:lnTo>
                <a:lnTo>
                  <a:pt x="2204" y="588599"/>
                </a:lnTo>
                <a:lnTo>
                  <a:pt x="0" y="539495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97234" y="4694024"/>
            <a:ext cx="639445" cy="156845"/>
          </a:xfrm>
          <a:custGeom>
            <a:avLst/>
            <a:gdLst/>
            <a:ahLst/>
            <a:cxnLst/>
            <a:rect l="l" t="t" r="r" b="b"/>
            <a:pathLst>
              <a:path w="639445" h="156845">
                <a:moveTo>
                  <a:pt x="188818" y="0"/>
                </a:moveTo>
                <a:lnTo>
                  <a:pt x="96675" y="12254"/>
                </a:lnTo>
                <a:lnTo>
                  <a:pt x="40784" y="28134"/>
                </a:lnTo>
                <a:lnTo>
                  <a:pt x="1510" y="61964"/>
                </a:lnTo>
                <a:lnTo>
                  <a:pt x="0" y="75513"/>
                </a:lnTo>
                <a:lnTo>
                  <a:pt x="8919" y="99895"/>
                </a:lnTo>
                <a:lnTo>
                  <a:pt x="73920" y="133111"/>
                </a:lnTo>
                <a:lnTo>
                  <a:pt x="121720" y="143272"/>
                </a:lnTo>
                <a:lnTo>
                  <a:pt x="174198" y="150019"/>
                </a:lnTo>
                <a:lnTo>
                  <a:pt x="227214" y="154017"/>
                </a:lnTo>
                <a:lnTo>
                  <a:pt x="276626" y="155929"/>
                </a:lnTo>
                <a:lnTo>
                  <a:pt x="318293" y="156419"/>
                </a:lnTo>
                <a:lnTo>
                  <a:pt x="426952" y="153211"/>
                </a:lnTo>
                <a:lnTo>
                  <a:pt x="508150" y="144625"/>
                </a:lnTo>
                <a:lnTo>
                  <a:pt x="565802" y="132218"/>
                </a:lnTo>
                <a:lnTo>
                  <a:pt x="603825" y="117546"/>
                </a:lnTo>
                <a:lnTo>
                  <a:pt x="625007" y="102945"/>
                </a:lnTo>
                <a:lnTo>
                  <a:pt x="377636" y="102945"/>
                </a:lnTo>
                <a:lnTo>
                  <a:pt x="264345" y="102566"/>
                </a:lnTo>
                <a:lnTo>
                  <a:pt x="207700" y="99111"/>
                </a:lnTo>
                <a:lnTo>
                  <a:pt x="151054" y="92621"/>
                </a:lnTo>
                <a:lnTo>
                  <a:pt x="94409" y="83603"/>
                </a:lnTo>
                <a:lnTo>
                  <a:pt x="91711" y="83603"/>
                </a:lnTo>
                <a:lnTo>
                  <a:pt x="89014" y="78210"/>
                </a:lnTo>
                <a:lnTo>
                  <a:pt x="89014" y="72816"/>
                </a:lnTo>
                <a:lnTo>
                  <a:pt x="91711" y="70119"/>
                </a:lnTo>
                <a:lnTo>
                  <a:pt x="94409" y="70119"/>
                </a:lnTo>
                <a:lnTo>
                  <a:pt x="119107" y="64557"/>
                </a:lnTo>
                <a:lnTo>
                  <a:pt x="144311" y="60006"/>
                </a:lnTo>
                <a:lnTo>
                  <a:pt x="169515" y="56466"/>
                </a:lnTo>
                <a:lnTo>
                  <a:pt x="194213" y="53938"/>
                </a:lnTo>
                <a:lnTo>
                  <a:pt x="203696" y="51578"/>
                </a:lnTo>
                <a:lnTo>
                  <a:pt x="211409" y="45173"/>
                </a:lnTo>
                <a:lnTo>
                  <a:pt x="216593" y="35733"/>
                </a:lnTo>
                <a:lnTo>
                  <a:pt x="218489" y="24272"/>
                </a:lnTo>
                <a:lnTo>
                  <a:pt x="216129" y="13653"/>
                </a:lnTo>
                <a:lnTo>
                  <a:pt x="209723" y="6068"/>
                </a:lnTo>
                <a:lnTo>
                  <a:pt x="200282" y="1517"/>
                </a:lnTo>
                <a:lnTo>
                  <a:pt x="188818" y="0"/>
                </a:lnTo>
                <a:close/>
              </a:path>
              <a:path w="639445" h="156845">
                <a:moveTo>
                  <a:pt x="450466" y="0"/>
                </a:moveTo>
                <a:lnTo>
                  <a:pt x="440520" y="1896"/>
                </a:lnTo>
                <a:lnTo>
                  <a:pt x="431584" y="7079"/>
                </a:lnTo>
                <a:lnTo>
                  <a:pt x="424672" y="14790"/>
                </a:lnTo>
                <a:lnTo>
                  <a:pt x="420795" y="24272"/>
                </a:lnTo>
                <a:lnTo>
                  <a:pt x="422691" y="34216"/>
                </a:lnTo>
                <a:lnTo>
                  <a:pt x="427876" y="43150"/>
                </a:lnTo>
                <a:lnTo>
                  <a:pt x="435588" y="50061"/>
                </a:lnTo>
                <a:lnTo>
                  <a:pt x="445071" y="53938"/>
                </a:lnTo>
                <a:lnTo>
                  <a:pt x="470950" y="56466"/>
                </a:lnTo>
                <a:lnTo>
                  <a:pt x="496322" y="60006"/>
                </a:lnTo>
                <a:lnTo>
                  <a:pt x="521695" y="64557"/>
                </a:lnTo>
                <a:lnTo>
                  <a:pt x="547573" y="70119"/>
                </a:lnTo>
                <a:lnTo>
                  <a:pt x="550270" y="70119"/>
                </a:lnTo>
                <a:lnTo>
                  <a:pt x="552968" y="75513"/>
                </a:lnTo>
                <a:lnTo>
                  <a:pt x="552968" y="80907"/>
                </a:lnTo>
                <a:lnTo>
                  <a:pt x="550270" y="83603"/>
                </a:lnTo>
                <a:lnTo>
                  <a:pt x="547573" y="83603"/>
                </a:lnTo>
                <a:lnTo>
                  <a:pt x="490927" y="93759"/>
                </a:lnTo>
                <a:lnTo>
                  <a:pt x="434282" y="100122"/>
                </a:lnTo>
                <a:lnTo>
                  <a:pt x="377636" y="102945"/>
                </a:lnTo>
                <a:lnTo>
                  <a:pt x="625007" y="102945"/>
                </a:lnTo>
                <a:lnTo>
                  <a:pt x="626136" y="102167"/>
                </a:lnTo>
                <a:lnTo>
                  <a:pt x="636650" y="87637"/>
                </a:lnTo>
                <a:lnTo>
                  <a:pt x="639285" y="75513"/>
                </a:lnTo>
                <a:lnTo>
                  <a:pt x="637774" y="63258"/>
                </a:lnTo>
                <a:lnTo>
                  <a:pt x="627200" y="47379"/>
                </a:lnTo>
                <a:lnTo>
                  <a:pt x="598500" y="30075"/>
                </a:lnTo>
                <a:lnTo>
                  <a:pt x="542610" y="13549"/>
                </a:lnTo>
                <a:lnTo>
                  <a:pt x="450466" y="0"/>
                </a:lnTo>
                <a:close/>
              </a:path>
              <a:path w="639445" h="156845">
                <a:moveTo>
                  <a:pt x="320991" y="102482"/>
                </a:moveTo>
                <a:lnTo>
                  <a:pt x="264345" y="102566"/>
                </a:lnTo>
                <a:lnTo>
                  <a:pt x="331290" y="102566"/>
                </a:lnTo>
                <a:lnTo>
                  <a:pt x="320991" y="102482"/>
                </a:lnTo>
                <a:close/>
              </a:path>
            </a:pathLst>
          </a:custGeom>
          <a:solidFill>
            <a:srgbClr val="127E89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07632" y="4204395"/>
            <a:ext cx="215900" cy="506095"/>
          </a:xfrm>
          <a:custGeom>
            <a:avLst/>
            <a:gdLst/>
            <a:ahLst/>
            <a:cxnLst/>
            <a:rect l="l" t="t" r="r" b="b"/>
            <a:pathLst>
              <a:path w="215900" h="506095">
                <a:moveTo>
                  <a:pt x="175331" y="370965"/>
                </a:moveTo>
                <a:lnTo>
                  <a:pt x="40461" y="370965"/>
                </a:lnTo>
                <a:lnTo>
                  <a:pt x="43158" y="373662"/>
                </a:lnTo>
                <a:lnTo>
                  <a:pt x="43158" y="376359"/>
                </a:lnTo>
                <a:lnTo>
                  <a:pt x="53948" y="492326"/>
                </a:lnTo>
                <a:lnTo>
                  <a:pt x="53948" y="500417"/>
                </a:lnTo>
                <a:lnTo>
                  <a:pt x="59342" y="505811"/>
                </a:lnTo>
                <a:lnTo>
                  <a:pt x="156449" y="505811"/>
                </a:lnTo>
                <a:lnTo>
                  <a:pt x="161844" y="500417"/>
                </a:lnTo>
                <a:lnTo>
                  <a:pt x="161844" y="492326"/>
                </a:lnTo>
                <a:lnTo>
                  <a:pt x="172633" y="376359"/>
                </a:lnTo>
                <a:lnTo>
                  <a:pt x="172633" y="373662"/>
                </a:lnTo>
                <a:lnTo>
                  <a:pt x="175331" y="370965"/>
                </a:lnTo>
                <a:close/>
              </a:path>
              <a:path w="215900" h="506095">
                <a:moveTo>
                  <a:pt x="142962" y="176773"/>
                </a:moveTo>
                <a:lnTo>
                  <a:pt x="72829" y="176773"/>
                </a:lnTo>
                <a:lnTo>
                  <a:pt x="43242" y="191606"/>
                </a:lnTo>
                <a:lnTo>
                  <a:pt x="20230" y="214532"/>
                </a:lnTo>
                <a:lnTo>
                  <a:pt x="5310" y="243528"/>
                </a:lnTo>
                <a:lnTo>
                  <a:pt x="0" y="276574"/>
                </a:lnTo>
                <a:lnTo>
                  <a:pt x="0" y="365572"/>
                </a:lnTo>
                <a:lnTo>
                  <a:pt x="5394" y="370965"/>
                </a:lnTo>
                <a:lnTo>
                  <a:pt x="210397" y="370965"/>
                </a:lnTo>
                <a:lnTo>
                  <a:pt x="215792" y="365572"/>
                </a:lnTo>
                <a:lnTo>
                  <a:pt x="215792" y="276574"/>
                </a:lnTo>
                <a:lnTo>
                  <a:pt x="209343" y="245045"/>
                </a:lnTo>
                <a:lnTo>
                  <a:pt x="194550" y="216554"/>
                </a:lnTo>
                <a:lnTo>
                  <a:pt x="172170" y="193123"/>
                </a:lnTo>
                <a:lnTo>
                  <a:pt x="142962" y="176773"/>
                </a:lnTo>
                <a:close/>
              </a:path>
              <a:path w="215900" h="506095">
                <a:moveTo>
                  <a:pt x="108781" y="0"/>
                </a:moveTo>
                <a:lnTo>
                  <a:pt x="75527" y="6868"/>
                </a:lnTo>
                <a:lnTo>
                  <a:pt x="47457" y="26084"/>
                </a:lnTo>
                <a:lnTo>
                  <a:pt x="28997" y="53390"/>
                </a:lnTo>
                <a:lnTo>
                  <a:pt x="21663" y="85753"/>
                </a:lnTo>
                <a:lnTo>
                  <a:pt x="26974" y="120138"/>
                </a:lnTo>
                <a:lnTo>
                  <a:pt x="34518" y="135266"/>
                </a:lnTo>
                <a:lnTo>
                  <a:pt x="44844" y="148118"/>
                </a:lnTo>
                <a:lnTo>
                  <a:pt x="57699" y="158443"/>
                </a:lnTo>
                <a:lnTo>
                  <a:pt x="72829" y="165985"/>
                </a:lnTo>
                <a:lnTo>
                  <a:pt x="78224" y="171379"/>
                </a:lnTo>
                <a:lnTo>
                  <a:pt x="75527" y="174076"/>
                </a:lnTo>
                <a:lnTo>
                  <a:pt x="75527" y="176773"/>
                </a:lnTo>
                <a:lnTo>
                  <a:pt x="140265" y="176773"/>
                </a:lnTo>
                <a:lnTo>
                  <a:pt x="137567" y="171379"/>
                </a:lnTo>
                <a:lnTo>
                  <a:pt x="137567" y="165985"/>
                </a:lnTo>
                <a:lnTo>
                  <a:pt x="140265" y="165985"/>
                </a:lnTo>
                <a:lnTo>
                  <a:pt x="169472" y="146391"/>
                </a:lnTo>
                <a:lnTo>
                  <a:pt x="187806" y="118453"/>
                </a:lnTo>
                <a:lnTo>
                  <a:pt x="194508" y="85963"/>
                </a:lnTo>
                <a:lnTo>
                  <a:pt x="188818" y="52716"/>
                </a:lnTo>
                <a:lnTo>
                  <a:pt x="169220" y="24693"/>
                </a:lnTo>
                <a:lnTo>
                  <a:pt x="141276" y="6531"/>
                </a:lnTo>
                <a:lnTo>
                  <a:pt x="108781" y="0"/>
                </a:lnTo>
                <a:close/>
              </a:path>
            </a:pathLst>
          </a:custGeom>
          <a:solidFill>
            <a:srgbClr val="12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294537" y="4256647"/>
            <a:ext cx="183515" cy="410845"/>
          </a:xfrm>
          <a:custGeom>
            <a:avLst/>
            <a:gdLst/>
            <a:ahLst/>
            <a:cxnLst/>
            <a:rect l="l" t="t" r="r" b="b"/>
            <a:pathLst>
              <a:path w="183514" h="410845">
                <a:moveTo>
                  <a:pt x="145659" y="291744"/>
                </a:moveTo>
                <a:lnTo>
                  <a:pt x="37763" y="291744"/>
                </a:lnTo>
                <a:lnTo>
                  <a:pt x="40461" y="294441"/>
                </a:lnTo>
                <a:lnTo>
                  <a:pt x="40461" y="297138"/>
                </a:lnTo>
                <a:lnTo>
                  <a:pt x="51250" y="399620"/>
                </a:lnTo>
                <a:lnTo>
                  <a:pt x="51250" y="405014"/>
                </a:lnTo>
                <a:lnTo>
                  <a:pt x="56645" y="410408"/>
                </a:lnTo>
                <a:lnTo>
                  <a:pt x="126778" y="410408"/>
                </a:lnTo>
                <a:lnTo>
                  <a:pt x="132172" y="405014"/>
                </a:lnTo>
                <a:lnTo>
                  <a:pt x="132172" y="399620"/>
                </a:lnTo>
                <a:lnTo>
                  <a:pt x="142962" y="297138"/>
                </a:lnTo>
                <a:lnTo>
                  <a:pt x="142962" y="294441"/>
                </a:lnTo>
                <a:lnTo>
                  <a:pt x="145659" y="291744"/>
                </a:lnTo>
                <a:close/>
              </a:path>
              <a:path w="183514" h="410845">
                <a:moveTo>
                  <a:pt x="92428" y="0"/>
                </a:moveTo>
                <a:lnTo>
                  <a:pt x="64737" y="5857"/>
                </a:lnTo>
                <a:lnTo>
                  <a:pt x="41767" y="22923"/>
                </a:lnTo>
                <a:lnTo>
                  <a:pt x="26636" y="47322"/>
                </a:lnTo>
                <a:lnTo>
                  <a:pt x="21115" y="75260"/>
                </a:lnTo>
                <a:lnTo>
                  <a:pt x="26974" y="102945"/>
                </a:lnTo>
                <a:lnTo>
                  <a:pt x="33591" y="114112"/>
                </a:lnTo>
                <a:lnTo>
                  <a:pt x="41472" y="123509"/>
                </a:lnTo>
                <a:lnTo>
                  <a:pt x="50871" y="131389"/>
                </a:lnTo>
                <a:lnTo>
                  <a:pt x="62040" y="138005"/>
                </a:lnTo>
                <a:lnTo>
                  <a:pt x="67435" y="143399"/>
                </a:lnTo>
                <a:lnTo>
                  <a:pt x="64737" y="146096"/>
                </a:lnTo>
                <a:lnTo>
                  <a:pt x="64737" y="148793"/>
                </a:lnTo>
                <a:lnTo>
                  <a:pt x="62040" y="148793"/>
                </a:lnTo>
                <a:lnTo>
                  <a:pt x="36414" y="162699"/>
                </a:lnTo>
                <a:lnTo>
                  <a:pt x="16858" y="183180"/>
                </a:lnTo>
                <a:lnTo>
                  <a:pt x="4383" y="208721"/>
                </a:lnTo>
                <a:lnTo>
                  <a:pt x="0" y="237806"/>
                </a:lnTo>
                <a:lnTo>
                  <a:pt x="0" y="286350"/>
                </a:lnTo>
                <a:lnTo>
                  <a:pt x="5394" y="291744"/>
                </a:lnTo>
                <a:lnTo>
                  <a:pt x="178028" y="291744"/>
                </a:lnTo>
                <a:lnTo>
                  <a:pt x="183423" y="286350"/>
                </a:lnTo>
                <a:lnTo>
                  <a:pt x="183423" y="237806"/>
                </a:lnTo>
                <a:lnTo>
                  <a:pt x="170273" y="185540"/>
                </a:lnTo>
                <a:lnTo>
                  <a:pt x="126778" y="151490"/>
                </a:lnTo>
                <a:lnTo>
                  <a:pt x="124080" y="151490"/>
                </a:lnTo>
                <a:lnTo>
                  <a:pt x="121383" y="146096"/>
                </a:lnTo>
                <a:lnTo>
                  <a:pt x="124080" y="143399"/>
                </a:lnTo>
                <a:lnTo>
                  <a:pt x="124080" y="140702"/>
                </a:lnTo>
                <a:lnTo>
                  <a:pt x="126778" y="140702"/>
                </a:lnTo>
                <a:lnTo>
                  <a:pt x="150464" y="123636"/>
                </a:lnTo>
                <a:lnTo>
                  <a:pt x="164541" y="99237"/>
                </a:lnTo>
                <a:lnTo>
                  <a:pt x="168503" y="71299"/>
                </a:lnTo>
                <a:lnTo>
                  <a:pt x="161844" y="43613"/>
                </a:lnTo>
                <a:lnTo>
                  <a:pt x="144774" y="20648"/>
                </a:lnTo>
                <a:lnTo>
                  <a:pt x="120371" y="5520"/>
                </a:lnTo>
                <a:lnTo>
                  <a:pt x="92428" y="0"/>
                </a:lnTo>
                <a:close/>
              </a:path>
            </a:pathLst>
          </a:custGeom>
          <a:solidFill>
            <a:srgbClr val="12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750398" y="4258922"/>
            <a:ext cx="183515" cy="410845"/>
          </a:xfrm>
          <a:custGeom>
            <a:avLst/>
            <a:gdLst/>
            <a:ahLst/>
            <a:cxnLst/>
            <a:rect l="l" t="t" r="r" b="b"/>
            <a:pathLst>
              <a:path w="183514" h="410845">
                <a:moveTo>
                  <a:pt x="145659" y="292165"/>
                </a:moveTo>
                <a:lnTo>
                  <a:pt x="37763" y="292165"/>
                </a:lnTo>
                <a:lnTo>
                  <a:pt x="40461" y="294862"/>
                </a:lnTo>
                <a:lnTo>
                  <a:pt x="40461" y="297559"/>
                </a:lnTo>
                <a:lnTo>
                  <a:pt x="51250" y="400041"/>
                </a:lnTo>
                <a:lnTo>
                  <a:pt x="51250" y="405435"/>
                </a:lnTo>
                <a:lnTo>
                  <a:pt x="56645" y="410829"/>
                </a:lnTo>
                <a:lnTo>
                  <a:pt x="126778" y="410829"/>
                </a:lnTo>
                <a:lnTo>
                  <a:pt x="132172" y="405435"/>
                </a:lnTo>
                <a:lnTo>
                  <a:pt x="132172" y="400041"/>
                </a:lnTo>
                <a:lnTo>
                  <a:pt x="142962" y="297559"/>
                </a:lnTo>
                <a:lnTo>
                  <a:pt x="142962" y="294862"/>
                </a:lnTo>
                <a:lnTo>
                  <a:pt x="145659" y="292165"/>
                </a:lnTo>
                <a:close/>
              </a:path>
              <a:path w="183514" h="410845">
                <a:moveTo>
                  <a:pt x="124080" y="149214"/>
                </a:moveTo>
                <a:lnTo>
                  <a:pt x="62040" y="149214"/>
                </a:lnTo>
                <a:lnTo>
                  <a:pt x="36414" y="163120"/>
                </a:lnTo>
                <a:lnTo>
                  <a:pt x="16858" y="183601"/>
                </a:lnTo>
                <a:lnTo>
                  <a:pt x="4383" y="209142"/>
                </a:lnTo>
                <a:lnTo>
                  <a:pt x="0" y="238227"/>
                </a:lnTo>
                <a:lnTo>
                  <a:pt x="0" y="286771"/>
                </a:lnTo>
                <a:lnTo>
                  <a:pt x="5394" y="292165"/>
                </a:lnTo>
                <a:lnTo>
                  <a:pt x="178028" y="292165"/>
                </a:lnTo>
                <a:lnTo>
                  <a:pt x="183423" y="286771"/>
                </a:lnTo>
                <a:lnTo>
                  <a:pt x="183423" y="238227"/>
                </a:lnTo>
                <a:lnTo>
                  <a:pt x="180220" y="209142"/>
                </a:lnTo>
                <a:lnTo>
                  <a:pt x="167913" y="183601"/>
                </a:lnTo>
                <a:lnTo>
                  <a:pt x="148525" y="163120"/>
                </a:lnTo>
                <a:lnTo>
                  <a:pt x="124080" y="149214"/>
                </a:lnTo>
                <a:close/>
              </a:path>
              <a:path w="183514" h="410845">
                <a:moveTo>
                  <a:pt x="89730" y="0"/>
                </a:moveTo>
                <a:lnTo>
                  <a:pt x="62040" y="6278"/>
                </a:lnTo>
                <a:lnTo>
                  <a:pt x="39491" y="23345"/>
                </a:lnTo>
                <a:lnTo>
                  <a:pt x="25288" y="47743"/>
                </a:lnTo>
                <a:lnTo>
                  <a:pt x="20694" y="75681"/>
                </a:lnTo>
                <a:lnTo>
                  <a:pt x="26974" y="103367"/>
                </a:lnTo>
                <a:lnTo>
                  <a:pt x="33591" y="114534"/>
                </a:lnTo>
                <a:lnTo>
                  <a:pt x="41472" y="123931"/>
                </a:lnTo>
                <a:lnTo>
                  <a:pt x="50871" y="131811"/>
                </a:lnTo>
                <a:lnTo>
                  <a:pt x="62040" y="138426"/>
                </a:lnTo>
                <a:lnTo>
                  <a:pt x="67435" y="143820"/>
                </a:lnTo>
                <a:lnTo>
                  <a:pt x="64737" y="146517"/>
                </a:lnTo>
                <a:lnTo>
                  <a:pt x="64737" y="149214"/>
                </a:lnTo>
                <a:lnTo>
                  <a:pt x="121383" y="149214"/>
                </a:lnTo>
                <a:lnTo>
                  <a:pt x="118685" y="143820"/>
                </a:lnTo>
                <a:lnTo>
                  <a:pt x="121383" y="141123"/>
                </a:lnTo>
                <a:lnTo>
                  <a:pt x="121383" y="138426"/>
                </a:lnTo>
                <a:lnTo>
                  <a:pt x="124080" y="138426"/>
                </a:lnTo>
                <a:lnTo>
                  <a:pt x="147767" y="121360"/>
                </a:lnTo>
                <a:lnTo>
                  <a:pt x="161844" y="96962"/>
                </a:lnTo>
                <a:lnTo>
                  <a:pt x="165806" y="69023"/>
                </a:lnTo>
                <a:lnTo>
                  <a:pt x="159146" y="41338"/>
                </a:lnTo>
                <a:lnTo>
                  <a:pt x="142077" y="18794"/>
                </a:lnTo>
                <a:lnTo>
                  <a:pt x="117674" y="4593"/>
                </a:lnTo>
                <a:lnTo>
                  <a:pt x="89730" y="0"/>
                </a:lnTo>
                <a:close/>
              </a:path>
            </a:pathLst>
          </a:custGeom>
          <a:solidFill>
            <a:srgbClr val="12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5467" y="2764917"/>
            <a:ext cx="3138170" cy="1062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Currently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largest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producer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Canada </a:t>
            </a:r>
            <a:r>
              <a:rPr sz="17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gold,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platinum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group 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metals,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nickel.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Second</a:t>
            </a:r>
            <a:r>
              <a:rPr sz="1700" b="0" spc="-4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largest 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producer </a:t>
            </a:r>
            <a:r>
              <a:rPr sz="17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copper.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4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76115" y="2764917"/>
            <a:ext cx="3385820" cy="1062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6680" marR="99060" algn="ctr">
              <a:lnSpc>
                <a:spcPct val="100000"/>
              </a:lnSpc>
              <a:spcBef>
                <a:spcPts val="10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value </a:t>
            </a:r>
            <a:r>
              <a:rPr sz="17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mineral production</a:t>
            </a:r>
            <a:r>
              <a:rPr sz="1700" b="0" spc="-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 has consistently</a:t>
            </a:r>
            <a:r>
              <a:rPr sz="1700" b="0" spc="-7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exceeded</a:t>
            </a:r>
            <a:endParaRPr sz="1700">
              <a:latin typeface="Segoe UI Semilight"/>
              <a:cs typeface="Segoe UI Semilight"/>
            </a:endParaRPr>
          </a:p>
          <a:p>
            <a:pPr algn="ctr">
              <a:lnSpc>
                <a:spcPct val="100000"/>
              </a:lnSpc>
            </a:pP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$10 billion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since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2014, 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reached</a:t>
            </a:r>
            <a:r>
              <a:rPr sz="1700" b="0" spc="-12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</a:t>
            </a:r>
            <a:endParaRPr sz="1700">
              <a:latin typeface="Segoe UI Semilight"/>
              <a:cs typeface="Segoe UI Semilight"/>
            </a:endParaRPr>
          </a:p>
          <a:p>
            <a:pPr marL="3175" algn="ctr">
              <a:lnSpc>
                <a:spcPct val="100000"/>
              </a:lnSpc>
            </a:pP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value </a:t>
            </a:r>
            <a:r>
              <a:rPr sz="17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$10.7 billion in</a:t>
            </a:r>
            <a:r>
              <a:rPr sz="17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2019.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471407" y="2764917"/>
            <a:ext cx="3164205" cy="80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 expenditures</a:t>
            </a:r>
            <a:r>
              <a:rPr sz="1700" b="0" spc="-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between</a:t>
            </a:r>
            <a:endParaRPr sz="1700">
              <a:latin typeface="Segoe UI Semilight"/>
              <a:cs typeface="Segoe UI Semilight"/>
            </a:endParaRPr>
          </a:p>
          <a:p>
            <a:pPr marL="1049020" marR="48260" indent="-994410">
              <a:lnSpc>
                <a:spcPct val="100000"/>
              </a:lnSpc>
            </a:pP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$517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$585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million over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</a:t>
            </a:r>
            <a:r>
              <a:rPr sz="1700" b="0" spc="-9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last 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three</a:t>
            </a:r>
            <a:r>
              <a:rPr sz="17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years.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16632" y="5145151"/>
            <a:ext cx="3195955" cy="106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Estimated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26,000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direct jobs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 46,000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indirect jobs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mineral  processing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supply</a:t>
            </a:r>
            <a:r>
              <a:rPr sz="1700" b="0" spc="-11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 </a:t>
            </a:r>
            <a:r>
              <a:rPr sz="17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</a:t>
            </a:r>
            <a:r>
              <a:rPr sz="1700" b="0" spc="-5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84872" y="5145151"/>
            <a:ext cx="3184525" cy="1062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2020,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 had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40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operating  mine sites (20-gold mines, 9-base  metal mines 1-iron mine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1-  platinum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group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metal</a:t>
            </a:r>
            <a:r>
              <a:rPr sz="1700" b="0" spc="-9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mine).</a:t>
            </a:r>
            <a:endParaRPr sz="17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5551" y="503789"/>
            <a:ext cx="9971405" cy="868044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695"/>
              </a:spcBef>
            </a:pPr>
            <a:r>
              <a:rPr spc="-15" dirty="0"/>
              <a:t>Regional </a:t>
            </a:r>
            <a:r>
              <a:rPr spc="-10" dirty="0"/>
              <a:t>Mining</a:t>
            </a:r>
            <a:r>
              <a:rPr spc="50" dirty="0"/>
              <a:t> </a:t>
            </a:r>
            <a:r>
              <a:rPr dirty="0"/>
              <a:t>Overview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900" spc="-5" dirty="0">
                <a:solidFill>
                  <a:srgbClr val="0074AD"/>
                </a:solidFill>
              </a:rPr>
              <a:t>Northwestern </a:t>
            </a:r>
            <a:r>
              <a:rPr sz="1900" spc="-10" dirty="0">
                <a:solidFill>
                  <a:srgbClr val="0074AD"/>
                </a:solidFill>
              </a:rPr>
              <a:t>Ontario </a:t>
            </a:r>
            <a:r>
              <a:rPr sz="1900" spc="-5" dirty="0">
                <a:solidFill>
                  <a:srgbClr val="0074AD"/>
                </a:solidFill>
              </a:rPr>
              <a:t>– </a:t>
            </a:r>
            <a:r>
              <a:rPr sz="1900" spc="-10" dirty="0">
                <a:solidFill>
                  <a:srgbClr val="0074AD"/>
                </a:solidFill>
              </a:rPr>
              <a:t>Distribution </a:t>
            </a:r>
            <a:r>
              <a:rPr sz="1900" spc="-25" dirty="0">
                <a:solidFill>
                  <a:srgbClr val="0074AD"/>
                </a:solidFill>
              </a:rPr>
              <a:t>of </a:t>
            </a:r>
            <a:r>
              <a:rPr sz="1900" spc="-10" dirty="0">
                <a:solidFill>
                  <a:srgbClr val="0074AD"/>
                </a:solidFill>
              </a:rPr>
              <a:t>Metals </a:t>
            </a:r>
            <a:r>
              <a:rPr sz="1900" spc="-5" dirty="0">
                <a:solidFill>
                  <a:srgbClr val="0074AD"/>
                </a:solidFill>
              </a:rPr>
              <a:t>by </a:t>
            </a:r>
            <a:r>
              <a:rPr sz="1900" spc="-10" dirty="0">
                <a:solidFill>
                  <a:srgbClr val="0074AD"/>
                </a:solidFill>
              </a:rPr>
              <a:t>Major Exploration Sites and Active</a:t>
            </a:r>
            <a:r>
              <a:rPr sz="1900" spc="15" dirty="0">
                <a:solidFill>
                  <a:srgbClr val="0074AD"/>
                </a:solidFill>
              </a:rPr>
              <a:t> </a:t>
            </a:r>
            <a:r>
              <a:rPr sz="1900" spc="-10" dirty="0">
                <a:solidFill>
                  <a:srgbClr val="0074AD"/>
                </a:solidFill>
              </a:rPr>
              <a:t>Mines</a:t>
            </a:r>
            <a:endParaRPr sz="1900"/>
          </a:p>
        </p:txBody>
      </p:sp>
      <p:sp>
        <p:nvSpPr>
          <p:cNvPr id="3" name="object 3"/>
          <p:cNvSpPr/>
          <p:nvPr/>
        </p:nvSpPr>
        <p:spPr>
          <a:xfrm>
            <a:off x="3387852" y="1755648"/>
            <a:ext cx="0" cy="82550"/>
          </a:xfrm>
          <a:custGeom>
            <a:avLst/>
            <a:gdLst/>
            <a:ahLst/>
            <a:cxnLst/>
            <a:rect l="l" t="t" r="r" b="b"/>
            <a:pathLst>
              <a:path h="82550">
                <a:moveTo>
                  <a:pt x="0" y="0"/>
                </a:moveTo>
                <a:lnTo>
                  <a:pt x="0" y="8229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87852" y="2302764"/>
            <a:ext cx="0" cy="3226435"/>
          </a:xfrm>
          <a:custGeom>
            <a:avLst/>
            <a:gdLst/>
            <a:ahLst/>
            <a:cxnLst/>
            <a:rect l="l" t="t" r="r" b="b"/>
            <a:pathLst>
              <a:path h="3226435">
                <a:moveTo>
                  <a:pt x="0" y="0"/>
                </a:moveTo>
                <a:lnTo>
                  <a:pt x="0" y="32263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89120" y="1755648"/>
            <a:ext cx="0" cy="82550"/>
          </a:xfrm>
          <a:custGeom>
            <a:avLst/>
            <a:gdLst/>
            <a:ahLst/>
            <a:cxnLst/>
            <a:rect l="l" t="t" r="r" b="b"/>
            <a:pathLst>
              <a:path h="82550">
                <a:moveTo>
                  <a:pt x="0" y="0"/>
                </a:moveTo>
                <a:lnTo>
                  <a:pt x="0" y="8229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89120" y="2302764"/>
            <a:ext cx="0" cy="2679700"/>
          </a:xfrm>
          <a:custGeom>
            <a:avLst/>
            <a:gdLst/>
            <a:ahLst/>
            <a:cxnLst/>
            <a:rect l="l" t="t" r="r" b="b"/>
            <a:pathLst>
              <a:path h="2679700">
                <a:moveTo>
                  <a:pt x="0" y="0"/>
                </a:moveTo>
                <a:lnTo>
                  <a:pt x="0" y="2679192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389120" y="5448300"/>
            <a:ext cx="0" cy="81280"/>
          </a:xfrm>
          <a:custGeom>
            <a:avLst/>
            <a:gdLst/>
            <a:ahLst/>
            <a:cxnLst/>
            <a:rect l="l" t="t" r="r" b="b"/>
            <a:pathLst>
              <a:path h="81279">
                <a:moveTo>
                  <a:pt x="0" y="0"/>
                </a:moveTo>
                <a:lnTo>
                  <a:pt x="0" y="80772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91911" y="1755648"/>
            <a:ext cx="0" cy="82550"/>
          </a:xfrm>
          <a:custGeom>
            <a:avLst/>
            <a:gdLst/>
            <a:ahLst/>
            <a:cxnLst/>
            <a:rect l="l" t="t" r="r" b="b"/>
            <a:pathLst>
              <a:path h="82550">
                <a:moveTo>
                  <a:pt x="0" y="0"/>
                </a:moveTo>
                <a:lnTo>
                  <a:pt x="0" y="8229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91911" y="2302764"/>
            <a:ext cx="0" cy="3226435"/>
          </a:xfrm>
          <a:custGeom>
            <a:avLst/>
            <a:gdLst/>
            <a:ahLst/>
            <a:cxnLst/>
            <a:rect l="l" t="t" r="r" b="b"/>
            <a:pathLst>
              <a:path h="3226435">
                <a:moveTo>
                  <a:pt x="0" y="0"/>
                </a:moveTo>
                <a:lnTo>
                  <a:pt x="0" y="32263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394703" y="1755648"/>
            <a:ext cx="0" cy="82550"/>
          </a:xfrm>
          <a:custGeom>
            <a:avLst/>
            <a:gdLst/>
            <a:ahLst/>
            <a:cxnLst/>
            <a:rect l="l" t="t" r="r" b="b"/>
            <a:pathLst>
              <a:path h="82550">
                <a:moveTo>
                  <a:pt x="0" y="0"/>
                </a:moveTo>
                <a:lnTo>
                  <a:pt x="0" y="82296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94703" y="2302764"/>
            <a:ext cx="0" cy="3226435"/>
          </a:xfrm>
          <a:custGeom>
            <a:avLst/>
            <a:gdLst/>
            <a:ahLst/>
            <a:cxnLst/>
            <a:rect l="l" t="t" r="r" b="b"/>
            <a:pathLst>
              <a:path h="3226435">
                <a:moveTo>
                  <a:pt x="0" y="0"/>
                </a:moveTo>
                <a:lnTo>
                  <a:pt x="0" y="3226308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397495" y="1755648"/>
            <a:ext cx="0" cy="3773804"/>
          </a:xfrm>
          <a:custGeom>
            <a:avLst/>
            <a:gdLst/>
            <a:ahLst/>
            <a:cxnLst/>
            <a:rect l="l" t="t" r="r" b="b"/>
            <a:pathLst>
              <a:path h="3773804">
                <a:moveTo>
                  <a:pt x="0" y="0"/>
                </a:moveTo>
                <a:lnTo>
                  <a:pt x="0" y="3773424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385060" y="4981955"/>
            <a:ext cx="1003300" cy="466725"/>
          </a:xfrm>
          <a:custGeom>
            <a:avLst/>
            <a:gdLst/>
            <a:ahLst/>
            <a:cxnLst/>
            <a:rect l="l" t="t" r="r" b="b"/>
            <a:pathLst>
              <a:path w="1003300" h="466725">
                <a:moveTo>
                  <a:pt x="1002791" y="0"/>
                </a:moveTo>
                <a:lnTo>
                  <a:pt x="0" y="0"/>
                </a:lnTo>
                <a:lnTo>
                  <a:pt x="0" y="466344"/>
                </a:lnTo>
                <a:lnTo>
                  <a:pt x="1002791" y="466344"/>
                </a:lnTo>
                <a:lnTo>
                  <a:pt x="1002791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85060" y="4352544"/>
            <a:ext cx="200025" cy="466725"/>
          </a:xfrm>
          <a:custGeom>
            <a:avLst/>
            <a:gdLst/>
            <a:ahLst/>
            <a:cxnLst/>
            <a:rect l="l" t="t" r="r" b="b"/>
            <a:pathLst>
              <a:path w="200025" h="466725">
                <a:moveTo>
                  <a:pt x="199644" y="0"/>
                </a:moveTo>
                <a:lnTo>
                  <a:pt x="0" y="0"/>
                </a:lnTo>
                <a:lnTo>
                  <a:pt x="0" y="466343"/>
                </a:lnTo>
                <a:lnTo>
                  <a:pt x="199644" y="466343"/>
                </a:lnTo>
                <a:lnTo>
                  <a:pt x="199644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85060" y="1837944"/>
            <a:ext cx="1202690" cy="464820"/>
          </a:xfrm>
          <a:custGeom>
            <a:avLst/>
            <a:gdLst/>
            <a:ahLst/>
            <a:cxnLst/>
            <a:rect l="l" t="t" r="r" b="b"/>
            <a:pathLst>
              <a:path w="1202689" h="464819">
                <a:moveTo>
                  <a:pt x="1202436" y="0"/>
                </a:moveTo>
                <a:lnTo>
                  <a:pt x="0" y="0"/>
                </a:lnTo>
                <a:lnTo>
                  <a:pt x="0" y="464819"/>
                </a:lnTo>
                <a:lnTo>
                  <a:pt x="1202436" y="464819"/>
                </a:lnTo>
                <a:lnTo>
                  <a:pt x="1202436" y="0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87852" y="4981955"/>
            <a:ext cx="1403985" cy="466725"/>
          </a:xfrm>
          <a:custGeom>
            <a:avLst/>
            <a:gdLst/>
            <a:ahLst/>
            <a:cxnLst/>
            <a:rect l="l" t="t" r="r" b="b"/>
            <a:pathLst>
              <a:path w="1403985" h="466725">
                <a:moveTo>
                  <a:pt x="1403603" y="0"/>
                </a:moveTo>
                <a:lnTo>
                  <a:pt x="0" y="0"/>
                </a:lnTo>
                <a:lnTo>
                  <a:pt x="0" y="466344"/>
                </a:lnTo>
                <a:lnTo>
                  <a:pt x="1403603" y="466344"/>
                </a:lnTo>
                <a:lnTo>
                  <a:pt x="1403603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85060" y="2465832"/>
            <a:ext cx="200025" cy="466725"/>
          </a:xfrm>
          <a:custGeom>
            <a:avLst/>
            <a:gdLst/>
            <a:ahLst/>
            <a:cxnLst/>
            <a:rect l="l" t="t" r="r" b="b"/>
            <a:pathLst>
              <a:path w="200025" h="466725">
                <a:moveTo>
                  <a:pt x="199644" y="0"/>
                </a:moveTo>
                <a:lnTo>
                  <a:pt x="0" y="0"/>
                </a:lnTo>
                <a:lnTo>
                  <a:pt x="0" y="466343"/>
                </a:lnTo>
                <a:lnTo>
                  <a:pt x="199644" y="466343"/>
                </a:lnTo>
                <a:lnTo>
                  <a:pt x="199644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87496" y="1837944"/>
            <a:ext cx="3008630" cy="464820"/>
          </a:xfrm>
          <a:custGeom>
            <a:avLst/>
            <a:gdLst/>
            <a:ahLst/>
            <a:cxnLst/>
            <a:rect l="l" t="t" r="r" b="b"/>
            <a:pathLst>
              <a:path w="3008629" h="464819">
                <a:moveTo>
                  <a:pt x="3008376" y="0"/>
                </a:moveTo>
                <a:lnTo>
                  <a:pt x="0" y="0"/>
                </a:lnTo>
                <a:lnTo>
                  <a:pt x="0" y="464819"/>
                </a:lnTo>
                <a:lnTo>
                  <a:pt x="3008376" y="464819"/>
                </a:lnTo>
                <a:lnTo>
                  <a:pt x="3008376" y="0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385060" y="1755648"/>
            <a:ext cx="0" cy="3773804"/>
          </a:xfrm>
          <a:custGeom>
            <a:avLst/>
            <a:gdLst/>
            <a:ahLst/>
            <a:cxnLst/>
            <a:rect l="l" t="t" r="r" b="b"/>
            <a:pathLst>
              <a:path h="3773804">
                <a:moveTo>
                  <a:pt x="0" y="3773424"/>
                </a:moveTo>
                <a:lnTo>
                  <a:pt x="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825242" y="5098796"/>
            <a:ext cx="1193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5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25572" y="1953513"/>
            <a:ext cx="1193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6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31360" y="5098796"/>
            <a:ext cx="1155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7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37892" y="4469638"/>
            <a:ext cx="7493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9415" algn="l"/>
              </a:tabLst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	3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85060" y="3724655"/>
            <a:ext cx="601980" cy="464820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289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15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3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385060" y="3095244"/>
            <a:ext cx="200025" cy="46672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29540" rIns="0" bIns="0" rtlCol="0">
            <a:spAutoFit/>
          </a:bodyPr>
          <a:lstStyle/>
          <a:p>
            <a:pPr marL="65405">
              <a:lnSpc>
                <a:spcPct val="100000"/>
              </a:lnSpc>
              <a:spcBef>
                <a:spcPts val="1020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37892" y="2582672"/>
            <a:ext cx="927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997577" y="1953513"/>
            <a:ext cx="18986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15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292085" y="5659323"/>
            <a:ext cx="2114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25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26132" y="5084191"/>
            <a:ext cx="3905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Go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l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d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444878" y="4455033"/>
            <a:ext cx="7708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Palladium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26235" y="3826002"/>
            <a:ext cx="58991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Lithium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32889" y="3196844"/>
            <a:ext cx="68262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Graphite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8151" y="2568067"/>
            <a:ext cx="150876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Nickel-Copper-PGE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97686" y="1938908"/>
            <a:ext cx="918844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Total</a:t>
            </a:r>
            <a:r>
              <a:rPr sz="1400" b="0" spc="-6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Count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283208" y="6077711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1425702" y="5659323"/>
            <a:ext cx="2537460" cy="581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1860">
              <a:lnSpc>
                <a:spcPct val="100000"/>
              </a:lnSpc>
              <a:spcBef>
                <a:spcPts val="100"/>
              </a:spcBef>
              <a:tabLst>
                <a:tab pos="1914525" algn="l"/>
              </a:tabLst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	5</a:t>
            </a:r>
            <a:endParaRPr sz="1400">
              <a:latin typeface="Segoe UI Semilight"/>
              <a:cs typeface="Segoe UI Semilight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Quantity of Operating Mine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Sites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241291" y="6077711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79" h="106679">
                <a:moveTo>
                  <a:pt x="0" y="106679"/>
                </a:moveTo>
                <a:lnTo>
                  <a:pt x="106679" y="106679"/>
                </a:lnTo>
                <a:lnTo>
                  <a:pt x="106679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297426" y="5659323"/>
            <a:ext cx="2769235" cy="581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5365" algn="l"/>
                <a:tab pos="2004060" algn="l"/>
              </a:tabLst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10	15	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20</a:t>
            </a:r>
            <a:endParaRPr sz="1400">
              <a:latin typeface="Segoe UI Semilight"/>
              <a:cs typeface="Segoe UI Semilight"/>
            </a:endParaRPr>
          </a:p>
          <a:p>
            <a:pPr marL="99060">
              <a:lnSpc>
                <a:spcPct val="100000"/>
              </a:lnSpc>
              <a:spcBef>
                <a:spcPts val="101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Quantity of Major Exploration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Sites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5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982839" y="3814648"/>
            <a:ext cx="6096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15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982839" y="4367814"/>
            <a:ext cx="2857500" cy="6991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Major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Exploration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 Sites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Primarily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gold, palladium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</a:t>
            </a:r>
            <a:r>
              <a:rPr sz="1400" b="0" spc="-10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lithium.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982839" y="2229053"/>
            <a:ext cx="3663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0E3B4F"/>
                </a:solidFill>
                <a:latin typeface="Segoe UI Semibold"/>
                <a:cs typeface="Segoe UI Semibold"/>
              </a:rPr>
              <a:t>6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982839" y="2782218"/>
            <a:ext cx="3558540" cy="69913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Existing Operating</a:t>
            </a:r>
            <a:r>
              <a:rPr sz="1600" b="1" spc="-2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Mines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Primarily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gold mines,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one palladium</a:t>
            </a:r>
            <a:r>
              <a:rPr sz="1400" b="0" spc="-5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mine.</a:t>
            </a:r>
            <a:endParaRPr sz="14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452359" y="448665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291071" y="448665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128259" y="4486655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6971" y="448665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04160" y="4486655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48611" y="448665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52359" y="396392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291071" y="3963923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28259" y="3963923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6971" y="3963923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04160" y="3963923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48611" y="396392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52359" y="344271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91071" y="344271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28259" y="3442715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66971" y="3442715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04160" y="3442715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848611" y="344271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452359" y="291998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91071" y="2919983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128259" y="2919983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966971" y="2919983"/>
            <a:ext cx="411480" cy="0"/>
          </a:xfrm>
          <a:custGeom>
            <a:avLst/>
            <a:gdLst/>
            <a:ahLst/>
            <a:cxnLst/>
            <a:rect l="l" t="t" r="r" b="b"/>
            <a:pathLst>
              <a:path w="411479">
                <a:moveTo>
                  <a:pt x="0" y="0"/>
                </a:moveTo>
                <a:lnTo>
                  <a:pt x="41147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804160" y="2919983"/>
            <a:ext cx="413384" cy="0"/>
          </a:xfrm>
          <a:custGeom>
            <a:avLst/>
            <a:gdLst/>
            <a:ahLst/>
            <a:cxnLst/>
            <a:rect l="l" t="t" r="r" b="b"/>
            <a:pathLst>
              <a:path w="413385">
                <a:moveTo>
                  <a:pt x="0" y="0"/>
                </a:moveTo>
                <a:lnTo>
                  <a:pt x="413003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48611" y="2919983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452359" y="2398776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>
                <a:moveTo>
                  <a:pt x="0" y="0"/>
                </a:moveTo>
                <a:lnTo>
                  <a:pt x="2057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28259" y="2398776"/>
            <a:ext cx="1574800" cy="0"/>
          </a:xfrm>
          <a:custGeom>
            <a:avLst/>
            <a:gdLst/>
            <a:ahLst/>
            <a:cxnLst/>
            <a:rect l="l" t="t" r="r" b="b"/>
            <a:pathLst>
              <a:path w="1574800">
                <a:moveTo>
                  <a:pt x="0" y="0"/>
                </a:moveTo>
                <a:lnTo>
                  <a:pt x="1574291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48611" y="2398776"/>
            <a:ext cx="2529840" cy="0"/>
          </a:xfrm>
          <a:custGeom>
            <a:avLst/>
            <a:gdLst/>
            <a:ahLst/>
            <a:cxnLst/>
            <a:rect l="l" t="t" r="r" b="b"/>
            <a:pathLst>
              <a:path w="2529840">
                <a:moveTo>
                  <a:pt x="0" y="0"/>
                </a:moveTo>
                <a:lnTo>
                  <a:pt x="2529840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48611" y="1877567"/>
            <a:ext cx="5809615" cy="0"/>
          </a:xfrm>
          <a:custGeom>
            <a:avLst/>
            <a:gdLst/>
            <a:ahLst/>
            <a:cxnLst/>
            <a:rect l="l" t="t" r="r" b="b"/>
            <a:pathLst>
              <a:path w="5809615">
                <a:moveTo>
                  <a:pt x="0" y="0"/>
                </a:moveTo>
                <a:lnTo>
                  <a:pt x="5809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541264" y="4057650"/>
            <a:ext cx="749935" cy="0"/>
          </a:xfrm>
          <a:custGeom>
            <a:avLst/>
            <a:gdLst/>
            <a:ahLst/>
            <a:cxnLst/>
            <a:rect l="l" t="t" r="r" b="b"/>
            <a:pathLst>
              <a:path w="749935">
                <a:moveTo>
                  <a:pt x="0" y="0"/>
                </a:moveTo>
                <a:lnTo>
                  <a:pt x="749808" y="0"/>
                </a:lnTo>
              </a:path>
            </a:pathLst>
          </a:custGeom>
          <a:ln w="7620">
            <a:solidFill>
              <a:srgbClr val="EE5A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217164" y="3238500"/>
            <a:ext cx="749935" cy="97790"/>
          </a:xfrm>
          <a:custGeom>
            <a:avLst/>
            <a:gdLst/>
            <a:ahLst/>
            <a:cxnLst/>
            <a:rect l="l" t="t" r="r" b="b"/>
            <a:pathLst>
              <a:path w="749935" h="97789">
                <a:moveTo>
                  <a:pt x="749808" y="0"/>
                </a:moveTo>
                <a:lnTo>
                  <a:pt x="0" y="0"/>
                </a:lnTo>
                <a:lnTo>
                  <a:pt x="0" y="97536"/>
                </a:lnTo>
                <a:lnTo>
                  <a:pt x="749808" y="97536"/>
                </a:lnTo>
                <a:lnTo>
                  <a:pt x="749808" y="0"/>
                </a:lnTo>
                <a:close/>
              </a:path>
            </a:pathLst>
          </a:custGeom>
          <a:solidFill>
            <a:srgbClr val="0352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541264" y="3311652"/>
            <a:ext cx="749935" cy="71755"/>
          </a:xfrm>
          <a:custGeom>
            <a:avLst/>
            <a:gdLst/>
            <a:ahLst/>
            <a:cxnLst/>
            <a:rect l="l" t="t" r="r" b="b"/>
            <a:pathLst>
              <a:path w="749935" h="71754">
                <a:moveTo>
                  <a:pt x="0" y="71627"/>
                </a:moveTo>
                <a:lnTo>
                  <a:pt x="749808" y="71627"/>
                </a:lnTo>
                <a:lnTo>
                  <a:pt x="749808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50B4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702552" y="2592323"/>
            <a:ext cx="749935" cy="117475"/>
          </a:xfrm>
          <a:custGeom>
            <a:avLst/>
            <a:gdLst/>
            <a:ahLst/>
            <a:cxnLst/>
            <a:rect l="l" t="t" r="r" b="b"/>
            <a:pathLst>
              <a:path w="749934" h="117475">
                <a:moveTo>
                  <a:pt x="749807" y="0"/>
                </a:moveTo>
                <a:lnTo>
                  <a:pt x="0" y="0"/>
                </a:lnTo>
                <a:lnTo>
                  <a:pt x="0" y="117348"/>
                </a:lnTo>
                <a:lnTo>
                  <a:pt x="749807" y="117348"/>
                </a:lnTo>
                <a:lnTo>
                  <a:pt x="749807" y="0"/>
                </a:lnTo>
                <a:close/>
              </a:path>
            </a:pathLst>
          </a:custGeom>
          <a:solidFill>
            <a:srgbClr val="50B4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541264" y="2720339"/>
            <a:ext cx="749935" cy="591820"/>
          </a:xfrm>
          <a:custGeom>
            <a:avLst/>
            <a:gdLst/>
            <a:ahLst/>
            <a:cxnLst/>
            <a:rect l="l" t="t" r="r" b="b"/>
            <a:pathLst>
              <a:path w="749935" h="591820">
                <a:moveTo>
                  <a:pt x="749808" y="0"/>
                </a:moveTo>
                <a:lnTo>
                  <a:pt x="0" y="0"/>
                </a:lnTo>
                <a:lnTo>
                  <a:pt x="0" y="591312"/>
                </a:lnTo>
                <a:lnTo>
                  <a:pt x="749808" y="591312"/>
                </a:lnTo>
                <a:lnTo>
                  <a:pt x="749808" y="0"/>
                </a:lnTo>
                <a:close/>
              </a:path>
            </a:pathLst>
          </a:custGeom>
          <a:solidFill>
            <a:srgbClr val="79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702552" y="2049779"/>
            <a:ext cx="749935" cy="542925"/>
          </a:xfrm>
          <a:custGeom>
            <a:avLst/>
            <a:gdLst/>
            <a:ahLst/>
            <a:cxnLst/>
            <a:rect l="l" t="t" r="r" b="b"/>
            <a:pathLst>
              <a:path w="749934" h="542925">
                <a:moveTo>
                  <a:pt x="749807" y="0"/>
                </a:moveTo>
                <a:lnTo>
                  <a:pt x="0" y="0"/>
                </a:lnTo>
                <a:lnTo>
                  <a:pt x="0" y="542544"/>
                </a:lnTo>
                <a:lnTo>
                  <a:pt x="749807" y="542544"/>
                </a:lnTo>
                <a:lnTo>
                  <a:pt x="749807" y="0"/>
                </a:lnTo>
                <a:close/>
              </a:path>
            </a:pathLst>
          </a:custGeom>
          <a:solidFill>
            <a:srgbClr val="79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48611" y="5007864"/>
            <a:ext cx="5809615" cy="0"/>
          </a:xfrm>
          <a:custGeom>
            <a:avLst/>
            <a:gdLst/>
            <a:ahLst/>
            <a:cxnLst/>
            <a:rect l="l" t="t" r="r" b="b"/>
            <a:pathLst>
              <a:path w="5809615">
                <a:moveTo>
                  <a:pt x="0" y="0"/>
                </a:moveTo>
                <a:lnTo>
                  <a:pt x="5809488" y="0"/>
                </a:lnTo>
              </a:path>
            </a:pathLst>
          </a:custGeom>
          <a:ln w="9144">
            <a:solidFill>
              <a:srgbClr val="D6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2054351" y="4162044"/>
            <a:ext cx="749935" cy="841375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2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324,000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17164" y="4486655"/>
            <a:ext cx="749935" cy="51689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1530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20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209,000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378452" y="4287011"/>
            <a:ext cx="749935" cy="71628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Times New Roman"/>
              <a:cs typeface="Times New Roman"/>
            </a:endParaRPr>
          </a:p>
          <a:p>
            <a:pPr marL="95885">
              <a:lnSpc>
                <a:spcPct val="100000"/>
              </a:lnSpc>
              <a:spcBef>
                <a:spcPts val="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276,000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541264" y="4616196"/>
            <a:ext cx="749935" cy="38735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100330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790"/>
              </a:spcBef>
            </a:pP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150,000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702552" y="4287011"/>
            <a:ext cx="749935" cy="716280"/>
          </a:xfrm>
          <a:prstGeom prst="rect">
            <a:avLst/>
          </a:prstGeom>
          <a:solidFill>
            <a:srgbClr val="0E3B4F"/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800">
              <a:latin typeface="Times New Roman"/>
              <a:cs typeface="Times New Roman"/>
            </a:endParaRPr>
          </a:p>
          <a:p>
            <a:pPr marL="97790">
              <a:lnSpc>
                <a:spcPct val="100000"/>
              </a:lnSpc>
              <a:spcBef>
                <a:spcPts val="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277,000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54351" y="3549396"/>
            <a:ext cx="749935" cy="61277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235,000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17164" y="3963923"/>
            <a:ext cx="749935" cy="523240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47320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196,000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78452" y="3842003"/>
            <a:ext cx="749935" cy="445134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26364" rIns="0" bIns="0" rtlCol="0">
            <a:spAutoFit/>
          </a:bodyPr>
          <a:lstStyle/>
          <a:p>
            <a:pPr marL="120014">
              <a:lnSpc>
                <a:spcPct val="100000"/>
              </a:lnSpc>
              <a:spcBef>
                <a:spcPts val="994"/>
              </a:spcBef>
            </a:pP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171,000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541264" y="4061459"/>
            <a:ext cx="749935" cy="554990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809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1425"/>
              </a:spcBef>
            </a:pP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213,000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02552" y="3744467"/>
            <a:ext cx="749935" cy="542925"/>
          </a:xfrm>
          <a:prstGeom prst="rect">
            <a:avLst/>
          </a:prstGeom>
          <a:solidFill>
            <a:srgbClr val="0F7E89"/>
          </a:solidFill>
        </p:spPr>
        <p:txBody>
          <a:bodyPr vert="horz" wrap="square" lIns="0" tIns="17462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137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207,000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54351" y="2868167"/>
            <a:ext cx="749935" cy="681355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06045">
              <a:lnSpc>
                <a:spcPct val="100000"/>
              </a:lnSpc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261,000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17164" y="3355943"/>
            <a:ext cx="749935" cy="608330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1917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510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236,000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78452" y="3331654"/>
            <a:ext cx="749935" cy="510540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14668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15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205,000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702552" y="3355943"/>
            <a:ext cx="749935" cy="388620"/>
          </a:xfrm>
          <a:prstGeom prst="rect">
            <a:avLst/>
          </a:prstGeom>
          <a:solidFill>
            <a:srgbClr val="EE5A27"/>
          </a:solidFill>
        </p:spPr>
        <p:txBody>
          <a:bodyPr vert="horz" wrap="square" lIns="0" tIns="110489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869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140,000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42259" y="3179191"/>
            <a:ext cx="4972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3</a:t>
            </a:r>
            <a:r>
              <a:rPr sz="13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7</a:t>
            </a:r>
            <a:r>
              <a:rPr sz="13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,</a:t>
            </a: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378452" y="2711195"/>
            <a:ext cx="749935" cy="621030"/>
          </a:xfrm>
          <a:prstGeom prst="rect">
            <a:avLst/>
          </a:prstGeom>
          <a:solidFill>
            <a:srgbClr val="035244"/>
          </a:solidFill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Times New Roman"/>
              <a:cs typeface="Times New Roman"/>
            </a:endParaRPr>
          </a:p>
          <a:p>
            <a:pPr marL="95885">
              <a:lnSpc>
                <a:spcPct val="100000"/>
              </a:lnSpc>
              <a:spcBef>
                <a:spcPts val="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227,000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702552" y="2711195"/>
            <a:ext cx="749935" cy="645160"/>
          </a:xfrm>
          <a:prstGeom prst="rect">
            <a:avLst/>
          </a:prstGeom>
          <a:solidFill>
            <a:srgbClr val="035244"/>
          </a:solidFill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Times New Roman"/>
              <a:cs typeface="Times New Roman"/>
            </a:endParaRPr>
          </a:p>
          <a:p>
            <a:pPr marL="95885">
              <a:lnSpc>
                <a:spcPct val="100000"/>
              </a:lnSpc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257,000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541264" y="3367468"/>
            <a:ext cx="749935" cy="686435"/>
          </a:xfrm>
          <a:prstGeom prst="rect">
            <a:avLst/>
          </a:prstGeom>
          <a:solidFill>
            <a:srgbClr val="035244"/>
          </a:solidFill>
        </p:spPr>
        <p:txBody>
          <a:bodyPr vert="horz" wrap="square" lIns="0" tIns="0" rIns="0" bIns="0" rtlCol="0">
            <a:spAutoFit/>
          </a:bodyPr>
          <a:lstStyle/>
          <a:p>
            <a:pPr marL="137795">
              <a:lnSpc>
                <a:spcPts val="645"/>
              </a:lnSpc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27,000</a:t>
            </a:r>
            <a:endParaRPr sz="1300">
              <a:latin typeface="Segoe UI Semilight"/>
              <a:cs typeface="Segoe UI Semilight"/>
            </a:endParaRPr>
          </a:p>
          <a:p>
            <a:pPr algn="ctr">
              <a:lnSpc>
                <a:spcPct val="100000"/>
              </a:lnSpc>
              <a:spcBef>
                <a:spcPts val="135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257,000</a:t>
            </a:r>
            <a:endParaRPr sz="1300">
              <a:latin typeface="Segoe UI Semilight"/>
              <a:cs typeface="Segoe UI Semilight"/>
            </a:endParaRPr>
          </a:p>
          <a:p>
            <a:pPr algn="ctr">
              <a:lnSpc>
                <a:spcPts val="730"/>
              </a:lnSpc>
              <a:spcBef>
                <a:spcPts val="111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3,000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54351" y="2456688"/>
            <a:ext cx="749935" cy="411480"/>
          </a:xfrm>
          <a:prstGeom prst="rect">
            <a:avLst/>
          </a:prstGeom>
          <a:solidFill>
            <a:srgbClr val="799595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60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158,000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17164" y="2711195"/>
            <a:ext cx="749935" cy="527685"/>
          </a:xfrm>
          <a:prstGeom prst="rect">
            <a:avLst/>
          </a:prstGeom>
          <a:solidFill>
            <a:srgbClr val="799595"/>
          </a:solidFill>
        </p:spPr>
        <p:txBody>
          <a:bodyPr vert="horz" wrap="square" lIns="0" tIns="160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1260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208,000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378452" y="2066544"/>
            <a:ext cx="749935" cy="645160"/>
          </a:xfrm>
          <a:prstGeom prst="rect">
            <a:avLst/>
          </a:prstGeom>
          <a:solidFill>
            <a:srgbClr val="799595"/>
          </a:solidFill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242,000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623940" y="2907918"/>
            <a:ext cx="58420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22</a:t>
            </a:r>
            <a:r>
              <a:rPr sz="1300" b="0" spc="5" dirty="0">
                <a:solidFill>
                  <a:srgbClr val="FFFFFF"/>
                </a:solidFill>
                <a:latin typeface="Segoe UI Semilight"/>
                <a:cs typeface="Segoe UI Semilight"/>
              </a:rPr>
              <a:t>7</a:t>
            </a: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783069" y="2101748"/>
            <a:ext cx="586740" cy="64198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300" b="0" spc="0" dirty="0">
                <a:solidFill>
                  <a:srgbClr val="FFFFFF"/>
                </a:solidFill>
                <a:latin typeface="Segoe UI Semilight"/>
                <a:cs typeface="Segoe UI Semilight"/>
              </a:rPr>
              <a:t>208</a:t>
            </a:r>
            <a:r>
              <a:rPr sz="1300" b="0" spc="-5" dirty="0">
                <a:solidFill>
                  <a:srgbClr val="FFFFFF"/>
                </a:solidFill>
                <a:latin typeface="Segoe UI Semilight"/>
                <a:cs typeface="Segoe UI Semilight"/>
              </a:rPr>
              <a:t>,000</a:t>
            </a:r>
            <a:endParaRPr sz="1300">
              <a:latin typeface="Segoe UI Semilight"/>
              <a:cs typeface="Segoe UI Semilight"/>
            </a:endParaRPr>
          </a:p>
          <a:p>
            <a:pPr marL="40005">
              <a:lnSpc>
                <a:spcPct val="100000"/>
              </a:lnSpc>
              <a:spcBef>
                <a:spcPts val="865"/>
              </a:spcBef>
            </a:pPr>
            <a:r>
              <a:rPr sz="1300" b="0" dirty="0">
                <a:solidFill>
                  <a:srgbClr val="FFFFFF"/>
                </a:solidFill>
                <a:latin typeface="Segoe UI Semilight"/>
                <a:cs typeface="Segoe UI Semilight"/>
              </a:rPr>
              <a:t>45,000</a:t>
            </a:r>
            <a:endParaRPr sz="1300">
              <a:latin typeface="Segoe UI Semilight"/>
              <a:cs typeface="Segoe UI Semilight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560067" y="4877180"/>
            <a:ext cx="1193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52575" y="4354779"/>
            <a:ext cx="626745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48613" y="3833240"/>
            <a:ext cx="6299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40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,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00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052575" y="3311397"/>
            <a:ext cx="6267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600,000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52575" y="2789301"/>
            <a:ext cx="6267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800,000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47115" y="2267457"/>
            <a:ext cx="7327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1,000,000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30427" y="506413"/>
            <a:ext cx="9708515" cy="147891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15" dirty="0">
                <a:solidFill>
                  <a:srgbClr val="221F1F"/>
                </a:solidFill>
                <a:latin typeface="Segoe UI Semibold"/>
                <a:cs typeface="Segoe UI Semibold"/>
              </a:rPr>
              <a:t>Regional </a:t>
            </a:r>
            <a:r>
              <a:rPr sz="2800" b="1" spc="-10" dirty="0">
                <a:solidFill>
                  <a:srgbClr val="221F1F"/>
                </a:solidFill>
                <a:latin typeface="Segoe UI Semibold"/>
                <a:cs typeface="Segoe UI Semibold"/>
              </a:rPr>
              <a:t>Mining</a:t>
            </a:r>
            <a:r>
              <a:rPr sz="2800" b="1" spc="50" dirty="0">
                <a:solidFill>
                  <a:srgbClr val="221F1F"/>
                </a:solidFill>
                <a:latin typeface="Segoe UI Semibold"/>
                <a:cs typeface="Segoe UI Semibold"/>
              </a:rPr>
              <a:t> </a:t>
            </a:r>
            <a:r>
              <a:rPr sz="2800" b="1" dirty="0">
                <a:solidFill>
                  <a:srgbClr val="221F1F"/>
                </a:solidFill>
                <a:latin typeface="Segoe UI Semibold"/>
                <a:cs typeface="Segoe UI Semibold"/>
              </a:rPr>
              <a:t>Overview</a:t>
            </a:r>
            <a:endParaRPr sz="28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Northwestern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Ontario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– </a:t>
            </a:r>
            <a:r>
              <a:rPr sz="1900" b="1" spc="-10" dirty="0">
                <a:solidFill>
                  <a:srgbClr val="0074AD"/>
                </a:solidFill>
                <a:latin typeface="Segoe UI Semibold"/>
                <a:cs typeface="Segoe UI Semibold"/>
              </a:rPr>
              <a:t>Historic Active Operating Mine Production (Gold and</a:t>
            </a:r>
            <a:r>
              <a:rPr sz="1900" b="1" spc="425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15" dirty="0">
                <a:solidFill>
                  <a:srgbClr val="0074AD"/>
                </a:solidFill>
                <a:latin typeface="Segoe UI Semibold"/>
                <a:cs typeface="Segoe UI Semibold"/>
              </a:rPr>
              <a:t>Palladium)</a:t>
            </a:r>
            <a:endParaRPr sz="1900">
              <a:latin typeface="Segoe UI Semibold"/>
              <a:cs typeface="Segoe UI Semibol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>
              <a:latin typeface="Times New Roman"/>
              <a:cs typeface="Times New Roman"/>
            </a:endParaRPr>
          </a:p>
          <a:p>
            <a:pPr marL="328930">
              <a:lnSpc>
                <a:spcPct val="100000"/>
              </a:lnSpc>
              <a:spcBef>
                <a:spcPts val="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1,200,000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41926" y="2261565"/>
            <a:ext cx="262890" cy="2338705"/>
          </a:xfrm>
          <a:prstGeom prst="rect">
            <a:avLst/>
          </a:prstGeom>
        </p:spPr>
        <p:txBody>
          <a:bodyPr vert="vert270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Ounces </a:t>
            </a:r>
            <a:r>
              <a:rPr sz="1400" b="0" spc="-15" dirty="0">
                <a:solidFill>
                  <a:srgbClr val="586F6F"/>
                </a:solidFill>
                <a:latin typeface="Segoe UI Semilight"/>
                <a:cs typeface="Segoe UI Semilight"/>
              </a:rPr>
              <a:t>of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Gold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and</a:t>
            </a:r>
            <a:r>
              <a:rPr sz="1400" b="0" spc="-3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Palladium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940051" y="5518403"/>
            <a:ext cx="106680" cy="105410"/>
          </a:xfrm>
          <a:custGeom>
            <a:avLst/>
            <a:gdLst/>
            <a:ahLst/>
            <a:cxnLst/>
            <a:rect l="l" t="t" r="r" b="b"/>
            <a:pathLst>
              <a:path w="106680" h="105410">
                <a:moveTo>
                  <a:pt x="0" y="105156"/>
                </a:moveTo>
                <a:lnTo>
                  <a:pt x="106680" y="105156"/>
                </a:lnTo>
                <a:lnTo>
                  <a:pt x="106680" y="0"/>
                </a:lnTo>
                <a:lnTo>
                  <a:pt x="0" y="0"/>
                </a:lnTo>
                <a:lnTo>
                  <a:pt x="0" y="105156"/>
                </a:lnTo>
                <a:close/>
              </a:path>
            </a:pathLst>
          </a:custGeom>
          <a:solidFill>
            <a:srgbClr val="0E3B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719828" y="5518403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10">
                <a:moveTo>
                  <a:pt x="0" y="105156"/>
                </a:moveTo>
                <a:lnTo>
                  <a:pt x="105155" y="105156"/>
                </a:lnTo>
                <a:lnTo>
                  <a:pt x="105155" y="0"/>
                </a:lnTo>
                <a:lnTo>
                  <a:pt x="0" y="0"/>
                </a:lnTo>
                <a:lnTo>
                  <a:pt x="0" y="105156"/>
                </a:lnTo>
                <a:close/>
              </a:path>
            </a:pathLst>
          </a:custGeom>
          <a:solidFill>
            <a:srgbClr val="0F7E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940051" y="5734811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EE5A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719828" y="5734811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10" h="106679">
                <a:moveTo>
                  <a:pt x="0" y="106679"/>
                </a:moveTo>
                <a:lnTo>
                  <a:pt x="105155" y="106679"/>
                </a:lnTo>
                <a:lnTo>
                  <a:pt x="105155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0352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940051" y="5952744"/>
            <a:ext cx="106680" cy="106680"/>
          </a:xfrm>
          <a:custGeom>
            <a:avLst/>
            <a:gdLst/>
            <a:ahLst/>
            <a:cxnLst/>
            <a:rect l="l" t="t" r="r" b="b"/>
            <a:pathLst>
              <a:path w="106680" h="106679">
                <a:moveTo>
                  <a:pt x="0" y="106679"/>
                </a:moveTo>
                <a:lnTo>
                  <a:pt x="106680" y="106679"/>
                </a:lnTo>
                <a:lnTo>
                  <a:pt x="106680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50B4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719828" y="5952744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10" h="106679">
                <a:moveTo>
                  <a:pt x="0" y="106679"/>
                </a:moveTo>
                <a:lnTo>
                  <a:pt x="105155" y="106679"/>
                </a:lnTo>
                <a:lnTo>
                  <a:pt x="105155" y="0"/>
                </a:lnTo>
                <a:lnTo>
                  <a:pt x="0" y="0"/>
                </a:lnTo>
                <a:lnTo>
                  <a:pt x="0" y="106679"/>
                </a:lnTo>
                <a:close/>
              </a:path>
            </a:pathLst>
          </a:custGeom>
          <a:solidFill>
            <a:srgbClr val="79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4567554" y="5050129"/>
            <a:ext cx="2748280" cy="10648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95"/>
              </a:spcBef>
              <a:tabLst>
                <a:tab pos="1162050" algn="l"/>
                <a:tab pos="2273935" algn="l"/>
              </a:tabLst>
            </a:pP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018	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019	</a:t>
            </a:r>
            <a:r>
              <a:rPr sz="1400" b="0" spc="-10" dirty="0">
                <a:solidFill>
                  <a:srgbClr val="586F6F"/>
                </a:solidFill>
                <a:latin typeface="Segoe UI Semilight"/>
                <a:cs typeface="Segoe UI Semilight"/>
              </a:rPr>
              <a:t>2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020*</a:t>
            </a:r>
            <a:endParaRPr sz="1400">
              <a:latin typeface="Segoe UI Semilight"/>
              <a:cs typeface="Segoe UI Semilight"/>
            </a:endParaRPr>
          </a:p>
          <a:p>
            <a:pPr marL="306705">
              <a:lnSpc>
                <a:spcPct val="100000"/>
              </a:lnSpc>
              <a:spcBef>
                <a:spcPts val="70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Hemlo Mine (Gold)</a:t>
            </a:r>
            <a:endParaRPr sz="1400">
              <a:latin typeface="Segoe UI Semilight"/>
              <a:cs typeface="Segoe UI Semilight"/>
            </a:endParaRPr>
          </a:p>
          <a:p>
            <a:pPr marL="306705">
              <a:lnSpc>
                <a:spcPct val="100000"/>
              </a:lnSpc>
              <a:spcBef>
                <a:spcPts val="30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Rainy River Mine (Gold)</a:t>
            </a:r>
            <a:endParaRPr sz="1400">
              <a:latin typeface="Segoe UI Semilight"/>
              <a:cs typeface="Segoe UI Semilight"/>
            </a:endParaRPr>
          </a:p>
          <a:p>
            <a:pPr marL="306705">
              <a:lnSpc>
                <a:spcPct val="100000"/>
              </a:lnSpc>
              <a:spcBef>
                <a:spcPts val="3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Lac des Iles Mine</a:t>
            </a:r>
            <a:r>
              <a:rPr sz="1400" b="0" spc="-25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(Palladium)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6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12114" y="5050129"/>
            <a:ext cx="3282950" cy="130937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543050">
              <a:lnSpc>
                <a:spcPct val="100000"/>
              </a:lnSpc>
              <a:spcBef>
                <a:spcPts val="795"/>
              </a:spcBef>
              <a:tabLst>
                <a:tab pos="2707640" algn="l"/>
              </a:tabLst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2016	2017</a:t>
            </a:r>
            <a:endParaRPr sz="1400">
              <a:latin typeface="Segoe UI Semilight"/>
              <a:cs typeface="Segoe UI Semilight"/>
            </a:endParaRPr>
          </a:p>
          <a:p>
            <a:pPr marL="1383030" marR="5080">
              <a:lnSpc>
                <a:spcPct val="101899"/>
              </a:lnSpc>
              <a:spcBef>
                <a:spcPts val="665"/>
              </a:spcBef>
            </a:pP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Red Lake Mine (Gold)  Musselwhite Mine (Gold)  Sugar </a:t>
            </a:r>
            <a:r>
              <a:rPr sz="1400" b="0" dirty="0">
                <a:solidFill>
                  <a:srgbClr val="586F6F"/>
                </a:solidFill>
                <a:latin typeface="Segoe UI Semilight"/>
                <a:cs typeface="Segoe UI Semilight"/>
              </a:rPr>
              <a:t>Zone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Mine</a:t>
            </a:r>
            <a:r>
              <a:rPr sz="1400" b="0" spc="-40" dirty="0">
                <a:solidFill>
                  <a:srgbClr val="586F6F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586F6F"/>
                </a:solidFill>
                <a:latin typeface="Segoe UI Semilight"/>
                <a:cs typeface="Segoe UI Semilight"/>
              </a:rPr>
              <a:t>(Gold)</a:t>
            </a:r>
            <a:endParaRPr sz="1400">
              <a:latin typeface="Segoe UI Semilight"/>
              <a:cs typeface="Segoe UI Semilight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200" b="0" spc="-5" dirty="0">
                <a:latin typeface="Segoe UI Semilight"/>
                <a:cs typeface="Segoe UI Semilight"/>
              </a:rPr>
              <a:t>*2020 production value is</a:t>
            </a:r>
            <a:r>
              <a:rPr sz="1200" b="0" spc="0" dirty="0">
                <a:latin typeface="Segoe UI Semilight"/>
                <a:cs typeface="Segoe UI Semilight"/>
              </a:rPr>
              <a:t> </a:t>
            </a:r>
            <a:r>
              <a:rPr sz="1200" b="0" spc="-5" dirty="0">
                <a:latin typeface="Segoe UI Semilight"/>
                <a:cs typeface="Segoe UI Semilight"/>
              </a:rPr>
              <a:t>estimated.</a:t>
            </a:r>
            <a:endParaRPr sz="1200">
              <a:latin typeface="Segoe UI Semilight"/>
              <a:cs typeface="Segoe UI Semiligh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8366506" y="4674006"/>
            <a:ext cx="2716530" cy="877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100"/>
              </a:lnSpc>
              <a:spcBef>
                <a:spcPts val="100"/>
              </a:spcBef>
            </a:pPr>
            <a:r>
              <a:rPr sz="1600" b="1" spc="-15" dirty="0">
                <a:solidFill>
                  <a:srgbClr val="0F7E89"/>
                </a:solidFill>
                <a:latin typeface="Segoe UI Semibold"/>
                <a:cs typeface="Segoe UI Semibold"/>
              </a:rPr>
              <a:t>Average </a:t>
            </a:r>
            <a:r>
              <a:rPr sz="16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Ounces </a:t>
            </a:r>
            <a:r>
              <a:rPr sz="1600" b="1" spc="-20" dirty="0">
                <a:solidFill>
                  <a:srgbClr val="0F7E89"/>
                </a:solidFill>
                <a:latin typeface="Segoe UI Semibold"/>
                <a:cs typeface="Segoe UI Semibold"/>
              </a:rPr>
              <a:t>of </a:t>
            </a:r>
            <a:r>
              <a:rPr sz="16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Palladium  Produced per</a:t>
            </a:r>
            <a:r>
              <a:rPr sz="1600" b="1" dirty="0">
                <a:solidFill>
                  <a:srgbClr val="0F7E89"/>
                </a:solidFill>
                <a:latin typeface="Segoe UI Semibold"/>
                <a:cs typeface="Segoe UI Semibold"/>
              </a:rPr>
              <a:t> </a:t>
            </a:r>
            <a:r>
              <a:rPr sz="1600" b="1" spc="-45" dirty="0">
                <a:solidFill>
                  <a:srgbClr val="0F7E89"/>
                </a:solidFill>
                <a:latin typeface="Segoe UI Semibold"/>
                <a:cs typeface="Segoe UI Semibold"/>
              </a:rPr>
              <a:t>Year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By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1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 palladium</a:t>
            </a:r>
            <a:r>
              <a:rPr sz="1400" b="0" spc="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mine.</a:t>
            </a:r>
            <a:endParaRPr sz="1400">
              <a:latin typeface="Segoe UI Semilight"/>
              <a:cs typeface="Segoe UI Semiligh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366506" y="2358593"/>
            <a:ext cx="26155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790,000+</a:t>
            </a:r>
            <a:endParaRPr sz="4800">
              <a:latin typeface="Segoe UI Semibold"/>
              <a:cs typeface="Segoe UI Semibold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366506" y="3001797"/>
            <a:ext cx="3184525" cy="17868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600" b="1" spc="-15" dirty="0">
                <a:solidFill>
                  <a:srgbClr val="0E3B4F"/>
                </a:solidFill>
                <a:latin typeface="Segoe UI Semibold"/>
                <a:cs typeface="Segoe UI Semibold"/>
              </a:rPr>
              <a:t>Average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Ounces </a:t>
            </a:r>
            <a:r>
              <a:rPr sz="1600" b="1" spc="-20" dirty="0">
                <a:solidFill>
                  <a:srgbClr val="0E3B4F"/>
                </a:solidFill>
                <a:latin typeface="Segoe UI Semibold"/>
                <a:cs typeface="Segoe UI Semibold"/>
              </a:rPr>
              <a:t>of </a:t>
            </a:r>
            <a:r>
              <a:rPr sz="1600" b="1" spc="-10" dirty="0">
                <a:solidFill>
                  <a:srgbClr val="0E3B4F"/>
                </a:solidFill>
                <a:latin typeface="Segoe UI Semibold"/>
                <a:cs typeface="Segoe UI Semibold"/>
              </a:rPr>
              <a:t>Gold Produced  </a:t>
            </a:r>
            <a:r>
              <a:rPr sz="1600" b="1" spc="-5" dirty="0">
                <a:solidFill>
                  <a:srgbClr val="0E3B4F"/>
                </a:solidFill>
                <a:latin typeface="Segoe UI Semibold"/>
                <a:cs typeface="Segoe UI Semibold"/>
              </a:rPr>
              <a:t>per</a:t>
            </a:r>
            <a:r>
              <a:rPr sz="1600" b="1" spc="-15" dirty="0">
                <a:solidFill>
                  <a:srgbClr val="0E3B4F"/>
                </a:solidFill>
                <a:latin typeface="Segoe UI Semibold"/>
                <a:cs typeface="Segoe UI Semibold"/>
              </a:rPr>
              <a:t> </a:t>
            </a:r>
            <a:r>
              <a:rPr sz="1600" b="1" spc="-45" dirty="0">
                <a:solidFill>
                  <a:srgbClr val="0E3B4F"/>
                </a:solidFill>
                <a:latin typeface="Segoe UI Semibold"/>
                <a:cs typeface="Segoe UI Semibold"/>
              </a:rPr>
              <a:t>Year</a:t>
            </a:r>
            <a:endParaRPr sz="1600">
              <a:latin typeface="Segoe UI Semibold"/>
              <a:cs typeface="Segoe UI Semibold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Between </a:t>
            </a:r>
            <a:r>
              <a:rPr sz="1400" b="0" dirty="0">
                <a:solidFill>
                  <a:srgbClr val="0E1212"/>
                </a:solidFill>
                <a:latin typeface="Segoe UI Semilight"/>
                <a:cs typeface="Segoe UI Semilight"/>
              </a:rPr>
              <a:t>5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 gold</a:t>
            </a:r>
            <a:r>
              <a:rPr sz="1400" b="0" spc="3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4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mines.</a:t>
            </a:r>
            <a:endParaRPr sz="1400">
              <a:latin typeface="Segoe UI Semilight"/>
              <a:cs typeface="Segoe UI Semilight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4800" b="1" spc="-5" dirty="0">
                <a:solidFill>
                  <a:srgbClr val="0F7E89"/>
                </a:solidFill>
                <a:latin typeface="Segoe UI Semibold"/>
                <a:cs typeface="Segoe UI Semibold"/>
              </a:rPr>
              <a:t>200,000+</a:t>
            </a:r>
            <a:endParaRPr sz="4800">
              <a:latin typeface="Segoe UI Semibold"/>
              <a:cs typeface="Segoe UI Semi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762750" cy="668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5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579577"/>
            <a:ext cx="6240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Mining </a:t>
            </a:r>
            <a:r>
              <a:rPr spc="0" dirty="0"/>
              <a:t>Industry </a:t>
            </a:r>
            <a:r>
              <a:rPr spc="-20" dirty="0"/>
              <a:t>Stakeholder</a:t>
            </a:r>
            <a:r>
              <a:rPr spc="100" dirty="0"/>
              <a:t> </a:t>
            </a:r>
            <a:r>
              <a:rPr spc="-10" dirty="0"/>
              <a:t>Feedback</a:t>
            </a:r>
          </a:p>
        </p:txBody>
      </p:sp>
      <p:sp>
        <p:nvSpPr>
          <p:cNvPr id="3" name="object 3"/>
          <p:cNvSpPr/>
          <p:nvPr/>
        </p:nvSpPr>
        <p:spPr>
          <a:xfrm>
            <a:off x="1069086" y="3699509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7"/>
                </a:moveTo>
                <a:lnTo>
                  <a:pt x="4358" y="221262"/>
                </a:lnTo>
                <a:lnTo>
                  <a:pt x="16923" y="175626"/>
                </a:lnTo>
                <a:lnTo>
                  <a:pt x="36931" y="133604"/>
                </a:lnTo>
                <a:lnTo>
                  <a:pt x="63619" y="95955"/>
                </a:lnTo>
                <a:lnTo>
                  <a:pt x="96222" y="63443"/>
                </a:lnTo>
                <a:lnTo>
                  <a:pt x="133976" y="36830"/>
                </a:lnTo>
                <a:lnTo>
                  <a:pt x="176118" y="16876"/>
                </a:lnTo>
                <a:lnTo>
                  <a:pt x="221884" y="4346"/>
                </a:lnTo>
                <a:lnTo>
                  <a:pt x="270509" y="0"/>
                </a:lnTo>
                <a:lnTo>
                  <a:pt x="319122" y="4346"/>
                </a:lnTo>
                <a:lnTo>
                  <a:pt x="364880" y="16876"/>
                </a:lnTo>
                <a:lnTo>
                  <a:pt x="407020" y="36830"/>
                </a:lnTo>
                <a:lnTo>
                  <a:pt x="444776" y="63443"/>
                </a:lnTo>
                <a:lnTo>
                  <a:pt x="477384" y="95955"/>
                </a:lnTo>
                <a:lnTo>
                  <a:pt x="504077" y="133604"/>
                </a:lnTo>
                <a:lnTo>
                  <a:pt x="524090" y="175626"/>
                </a:lnTo>
                <a:lnTo>
                  <a:pt x="536660" y="221262"/>
                </a:lnTo>
                <a:lnTo>
                  <a:pt x="541019" y="269747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2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6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5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5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1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7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0942" y="3766184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3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0427" y="1075181"/>
            <a:ext cx="9109075" cy="82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70" dirty="0">
                <a:solidFill>
                  <a:srgbClr val="0074AD"/>
                </a:solidFill>
                <a:latin typeface="Segoe UI Semibold"/>
                <a:cs typeface="Segoe UI Semibold"/>
              </a:rPr>
              <a:t>Top </a:t>
            </a:r>
            <a:r>
              <a:rPr sz="1900" b="1" dirty="0">
                <a:solidFill>
                  <a:srgbClr val="0074AD"/>
                </a:solidFill>
                <a:latin typeface="Segoe UI Semibold"/>
                <a:cs typeface="Segoe UI Semibold"/>
              </a:rPr>
              <a:t>Interview</a:t>
            </a:r>
            <a:r>
              <a:rPr sz="1900" b="1" spc="105" dirty="0">
                <a:solidFill>
                  <a:srgbClr val="0074AD"/>
                </a:solidFill>
                <a:latin typeface="Segoe UI Semibold"/>
                <a:cs typeface="Segoe UI Semibold"/>
              </a:rPr>
              <a:t> </a:t>
            </a:r>
            <a:r>
              <a:rPr sz="1900" b="1" spc="-5" dirty="0">
                <a:solidFill>
                  <a:srgbClr val="0074AD"/>
                </a:solidFill>
                <a:latin typeface="Segoe UI Semibold"/>
                <a:cs typeface="Segoe UI Semibold"/>
              </a:rPr>
              <a:t>Themes</a:t>
            </a:r>
            <a:endParaRPr sz="1900">
              <a:latin typeface="Segoe UI Semibold"/>
              <a:cs typeface="Segoe UI Semibold"/>
            </a:endParaRPr>
          </a:p>
          <a:p>
            <a:pPr marL="1155065">
              <a:lnSpc>
                <a:spcPct val="100000"/>
              </a:lnSpc>
              <a:spcBef>
                <a:spcPts val="198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The CEDC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perceived by mining </a:t>
            </a:r>
            <a:r>
              <a:rPr sz="17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industry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stakeholders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as a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key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facilitator for</a:t>
            </a:r>
            <a:r>
              <a:rPr sz="1700" b="0" spc="-14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business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3427" y="1875256"/>
            <a:ext cx="8012430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introductions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sharing knowledge about economic development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opportunities and  support.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7967" y="3654653"/>
            <a:ext cx="8592820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Exploration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mining companies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will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prefer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buy local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if their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supply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chain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staff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are aware  </a:t>
            </a:r>
            <a:r>
              <a:rPr sz="17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local businesses which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are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qualified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deliver the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needed supplies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</a:t>
            </a:r>
            <a:r>
              <a:rPr sz="1700" b="0" spc="-10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67967" y="4615408"/>
            <a:ext cx="8430895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There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an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emerging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opportunity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for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critical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mineral processing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support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directly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within  the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municipal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boundaries </a:t>
            </a:r>
            <a:r>
              <a:rPr sz="1700" b="0" spc="-25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Thunder</a:t>
            </a:r>
            <a:r>
              <a:rPr sz="1700" b="0" spc="-3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30" dirty="0">
                <a:solidFill>
                  <a:srgbClr val="0E1212"/>
                </a:solidFill>
                <a:latin typeface="Segoe UI Semilight"/>
                <a:cs typeface="Segoe UI Semilight"/>
              </a:rPr>
              <a:t>Bay.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69086" y="1777745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62"/>
                </a:lnTo>
                <a:lnTo>
                  <a:pt x="16923" y="175626"/>
                </a:lnTo>
                <a:lnTo>
                  <a:pt x="36931" y="133603"/>
                </a:lnTo>
                <a:lnTo>
                  <a:pt x="63619" y="95955"/>
                </a:lnTo>
                <a:lnTo>
                  <a:pt x="96222" y="63443"/>
                </a:lnTo>
                <a:lnTo>
                  <a:pt x="133976" y="36829"/>
                </a:lnTo>
                <a:lnTo>
                  <a:pt x="176118" y="16876"/>
                </a:lnTo>
                <a:lnTo>
                  <a:pt x="221884" y="4346"/>
                </a:lnTo>
                <a:lnTo>
                  <a:pt x="270509" y="0"/>
                </a:lnTo>
                <a:lnTo>
                  <a:pt x="319122" y="4346"/>
                </a:lnTo>
                <a:lnTo>
                  <a:pt x="364880" y="16876"/>
                </a:lnTo>
                <a:lnTo>
                  <a:pt x="407020" y="36830"/>
                </a:lnTo>
                <a:lnTo>
                  <a:pt x="444776" y="63443"/>
                </a:lnTo>
                <a:lnTo>
                  <a:pt x="477384" y="95955"/>
                </a:lnTo>
                <a:lnTo>
                  <a:pt x="504077" y="133604"/>
                </a:lnTo>
                <a:lnTo>
                  <a:pt x="524090" y="175626"/>
                </a:lnTo>
                <a:lnTo>
                  <a:pt x="536660" y="221262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1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5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5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5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1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65300" y="1844421"/>
            <a:ext cx="1485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1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69086" y="2739389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62"/>
                </a:lnTo>
                <a:lnTo>
                  <a:pt x="16923" y="175626"/>
                </a:lnTo>
                <a:lnTo>
                  <a:pt x="36931" y="133603"/>
                </a:lnTo>
                <a:lnTo>
                  <a:pt x="63619" y="95955"/>
                </a:lnTo>
                <a:lnTo>
                  <a:pt x="96222" y="63443"/>
                </a:lnTo>
                <a:lnTo>
                  <a:pt x="133976" y="36829"/>
                </a:lnTo>
                <a:lnTo>
                  <a:pt x="176118" y="16876"/>
                </a:lnTo>
                <a:lnTo>
                  <a:pt x="221884" y="4346"/>
                </a:lnTo>
                <a:lnTo>
                  <a:pt x="270509" y="0"/>
                </a:lnTo>
                <a:lnTo>
                  <a:pt x="319122" y="4346"/>
                </a:lnTo>
                <a:lnTo>
                  <a:pt x="364880" y="16876"/>
                </a:lnTo>
                <a:lnTo>
                  <a:pt x="407020" y="36830"/>
                </a:lnTo>
                <a:lnTo>
                  <a:pt x="444776" y="63443"/>
                </a:lnTo>
                <a:lnTo>
                  <a:pt x="477384" y="95955"/>
                </a:lnTo>
                <a:lnTo>
                  <a:pt x="504077" y="133604"/>
                </a:lnTo>
                <a:lnTo>
                  <a:pt x="524090" y="175626"/>
                </a:lnTo>
                <a:lnTo>
                  <a:pt x="536660" y="221262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2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6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6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5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1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5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240942" y="2804871"/>
            <a:ext cx="1949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2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069086" y="5631941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58"/>
                </a:lnTo>
                <a:lnTo>
                  <a:pt x="16923" y="175621"/>
                </a:lnTo>
                <a:lnTo>
                  <a:pt x="36931" y="133598"/>
                </a:lnTo>
                <a:lnTo>
                  <a:pt x="63619" y="95950"/>
                </a:lnTo>
                <a:lnTo>
                  <a:pt x="96222" y="63439"/>
                </a:lnTo>
                <a:lnTo>
                  <a:pt x="133976" y="36827"/>
                </a:lnTo>
                <a:lnTo>
                  <a:pt x="176118" y="16875"/>
                </a:lnTo>
                <a:lnTo>
                  <a:pt x="221884" y="4345"/>
                </a:lnTo>
                <a:lnTo>
                  <a:pt x="270509" y="0"/>
                </a:lnTo>
                <a:lnTo>
                  <a:pt x="319122" y="4345"/>
                </a:lnTo>
                <a:lnTo>
                  <a:pt x="364880" y="16875"/>
                </a:lnTo>
                <a:lnTo>
                  <a:pt x="407020" y="36827"/>
                </a:lnTo>
                <a:lnTo>
                  <a:pt x="444776" y="63439"/>
                </a:lnTo>
                <a:lnTo>
                  <a:pt x="477384" y="95950"/>
                </a:lnTo>
                <a:lnTo>
                  <a:pt x="504077" y="133598"/>
                </a:lnTo>
                <a:lnTo>
                  <a:pt x="524090" y="175621"/>
                </a:lnTo>
                <a:lnTo>
                  <a:pt x="536660" y="221258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2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6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6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6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2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240942" y="5698947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5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67967" y="2693644"/>
            <a:ext cx="8637270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City/CEDC needs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advance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their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marketing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communications strategy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emphasize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that 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Thunder Bay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a full-service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hub for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Northwestern</a:t>
            </a:r>
            <a:r>
              <a:rPr sz="1700" b="0" spc="-9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Ontario.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67967" y="5586500"/>
            <a:ext cx="8296909" cy="59626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There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a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near-term great need for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skilled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trades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numerous types </a:t>
            </a:r>
            <a:r>
              <a:rPr sz="1700" b="0" spc="-20" dirty="0">
                <a:solidFill>
                  <a:srgbClr val="0E1212"/>
                </a:solidFill>
                <a:latin typeface="Segoe UI Semilight"/>
                <a:cs typeface="Segoe UI Semilight"/>
              </a:rPr>
              <a:t>of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support</a:t>
            </a:r>
            <a:r>
              <a:rPr sz="1700" b="0" spc="-70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services</a:t>
            </a:r>
            <a:endParaRPr sz="1700">
              <a:latin typeface="Segoe UI Semilight"/>
              <a:cs typeface="Segoe UI Semilight"/>
            </a:endParaRPr>
          </a:p>
          <a:p>
            <a:pPr marL="12700">
              <a:lnSpc>
                <a:spcPct val="100000"/>
              </a:lnSpc>
              <a:spcBef>
                <a:spcPts val="209"/>
              </a:spcBef>
            </a:pP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roles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new mines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are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constructed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begin</a:t>
            </a:r>
            <a:r>
              <a:rPr sz="1700" b="0" spc="-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operations.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69086" y="4659629"/>
            <a:ext cx="541020" cy="541020"/>
          </a:xfrm>
          <a:custGeom>
            <a:avLst/>
            <a:gdLst/>
            <a:ahLst/>
            <a:cxnLst/>
            <a:rect l="l" t="t" r="r" b="b"/>
            <a:pathLst>
              <a:path w="541019" h="541020">
                <a:moveTo>
                  <a:pt x="0" y="270510"/>
                </a:moveTo>
                <a:lnTo>
                  <a:pt x="4358" y="221897"/>
                </a:lnTo>
                <a:lnTo>
                  <a:pt x="16923" y="176139"/>
                </a:lnTo>
                <a:lnTo>
                  <a:pt x="36931" y="133999"/>
                </a:lnTo>
                <a:lnTo>
                  <a:pt x="63619" y="96243"/>
                </a:lnTo>
                <a:lnTo>
                  <a:pt x="96222" y="63635"/>
                </a:lnTo>
                <a:lnTo>
                  <a:pt x="133976" y="36942"/>
                </a:lnTo>
                <a:lnTo>
                  <a:pt x="176118" y="16929"/>
                </a:lnTo>
                <a:lnTo>
                  <a:pt x="221884" y="4359"/>
                </a:lnTo>
                <a:lnTo>
                  <a:pt x="270509" y="0"/>
                </a:lnTo>
                <a:lnTo>
                  <a:pt x="319122" y="4359"/>
                </a:lnTo>
                <a:lnTo>
                  <a:pt x="364880" y="16929"/>
                </a:lnTo>
                <a:lnTo>
                  <a:pt x="407020" y="36942"/>
                </a:lnTo>
                <a:lnTo>
                  <a:pt x="444776" y="63635"/>
                </a:lnTo>
                <a:lnTo>
                  <a:pt x="477384" y="96243"/>
                </a:lnTo>
                <a:lnTo>
                  <a:pt x="504077" y="133999"/>
                </a:lnTo>
                <a:lnTo>
                  <a:pt x="524090" y="176139"/>
                </a:lnTo>
                <a:lnTo>
                  <a:pt x="536660" y="221897"/>
                </a:lnTo>
                <a:lnTo>
                  <a:pt x="541019" y="270510"/>
                </a:lnTo>
                <a:lnTo>
                  <a:pt x="536660" y="319122"/>
                </a:lnTo>
                <a:lnTo>
                  <a:pt x="524090" y="364880"/>
                </a:lnTo>
                <a:lnTo>
                  <a:pt x="504077" y="407020"/>
                </a:lnTo>
                <a:lnTo>
                  <a:pt x="477384" y="444776"/>
                </a:lnTo>
                <a:lnTo>
                  <a:pt x="444776" y="477384"/>
                </a:lnTo>
                <a:lnTo>
                  <a:pt x="407020" y="504077"/>
                </a:lnTo>
                <a:lnTo>
                  <a:pt x="364880" y="524090"/>
                </a:lnTo>
                <a:lnTo>
                  <a:pt x="319122" y="536660"/>
                </a:lnTo>
                <a:lnTo>
                  <a:pt x="270509" y="541020"/>
                </a:lnTo>
                <a:lnTo>
                  <a:pt x="221884" y="536660"/>
                </a:lnTo>
                <a:lnTo>
                  <a:pt x="176118" y="524090"/>
                </a:lnTo>
                <a:lnTo>
                  <a:pt x="133976" y="504077"/>
                </a:lnTo>
                <a:lnTo>
                  <a:pt x="96222" y="477384"/>
                </a:lnTo>
                <a:lnTo>
                  <a:pt x="63619" y="444776"/>
                </a:lnTo>
                <a:lnTo>
                  <a:pt x="36931" y="407020"/>
                </a:lnTo>
                <a:lnTo>
                  <a:pt x="16923" y="364880"/>
                </a:lnTo>
                <a:lnTo>
                  <a:pt x="4358" y="319122"/>
                </a:lnTo>
                <a:lnTo>
                  <a:pt x="0" y="270510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237894" y="4727194"/>
            <a:ext cx="201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4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745721" y="6386933"/>
            <a:ext cx="120650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8</a:t>
            </a:fld>
            <a:endParaRPr sz="1000">
              <a:latin typeface="Segoe UI Semilight"/>
              <a:cs typeface="Segoe UI Semi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67561" y="3696461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62"/>
                </a:lnTo>
                <a:lnTo>
                  <a:pt x="16923" y="175626"/>
                </a:lnTo>
                <a:lnTo>
                  <a:pt x="36931" y="133603"/>
                </a:lnTo>
                <a:lnTo>
                  <a:pt x="63619" y="95955"/>
                </a:lnTo>
                <a:lnTo>
                  <a:pt x="96222" y="63443"/>
                </a:lnTo>
                <a:lnTo>
                  <a:pt x="133976" y="36829"/>
                </a:lnTo>
                <a:lnTo>
                  <a:pt x="176118" y="16876"/>
                </a:lnTo>
                <a:lnTo>
                  <a:pt x="221884" y="4346"/>
                </a:lnTo>
                <a:lnTo>
                  <a:pt x="270509" y="0"/>
                </a:lnTo>
                <a:lnTo>
                  <a:pt x="319122" y="4346"/>
                </a:lnTo>
                <a:lnTo>
                  <a:pt x="364880" y="16876"/>
                </a:lnTo>
                <a:lnTo>
                  <a:pt x="407020" y="36830"/>
                </a:lnTo>
                <a:lnTo>
                  <a:pt x="444776" y="63443"/>
                </a:lnTo>
                <a:lnTo>
                  <a:pt x="477384" y="95955"/>
                </a:lnTo>
                <a:lnTo>
                  <a:pt x="504077" y="133604"/>
                </a:lnTo>
                <a:lnTo>
                  <a:pt x="524090" y="175626"/>
                </a:lnTo>
                <a:lnTo>
                  <a:pt x="536660" y="221262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1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5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5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5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1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39723" y="3763517"/>
            <a:ext cx="1949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8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6697" y="3651945"/>
            <a:ext cx="8685530" cy="5956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Thunder Bay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currently receiving significant economic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benefits due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the mining</a:t>
            </a:r>
            <a:r>
              <a:rPr sz="1700" b="0" spc="-6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0" dirty="0">
                <a:solidFill>
                  <a:srgbClr val="0E1212"/>
                </a:solidFill>
                <a:latin typeface="Segoe UI Semilight"/>
                <a:cs typeface="Segoe UI Semilight"/>
              </a:rPr>
              <a:t>industry</a:t>
            </a:r>
            <a:endParaRPr sz="1700">
              <a:latin typeface="Segoe UI Semilight"/>
              <a:cs typeface="Segoe UI Semilight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is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well perceived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and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positioned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benefit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from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the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forecasted increase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in mining</a:t>
            </a:r>
            <a:r>
              <a:rPr sz="1700" b="0" spc="-14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15" dirty="0">
                <a:solidFill>
                  <a:srgbClr val="0E1212"/>
                </a:solidFill>
                <a:latin typeface="Segoe UI Semilight"/>
                <a:cs typeface="Segoe UI Semilight"/>
              </a:rPr>
              <a:t>activity.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6697" y="4612614"/>
            <a:ext cx="8220709" cy="595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All mining companies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are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willing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partner with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local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research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facilities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if the opportunity  arises.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67561" y="1774698"/>
            <a:ext cx="541020" cy="541020"/>
          </a:xfrm>
          <a:custGeom>
            <a:avLst/>
            <a:gdLst/>
            <a:ahLst/>
            <a:cxnLst/>
            <a:rect l="l" t="t" r="r" b="b"/>
            <a:pathLst>
              <a:path w="541019" h="541019">
                <a:moveTo>
                  <a:pt x="0" y="270510"/>
                </a:moveTo>
                <a:lnTo>
                  <a:pt x="4358" y="221897"/>
                </a:lnTo>
                <a:lnTo>
                  <a:pt x="16923" y="176139"/>
                </a:lnTo>
                <a:lnTo>
                  <a:pt x="36931" y="133999"/>
                </a:lnTo>
                <a:lnTo>
                  <a:pt x="63619" y="96243"/>
                </a:lnTo>
                <a:lnTo>
                  <a:pt x="96222" y="63635"/>
                </a:lnTo>
                <a:lnTo>
                  <a:pt x="133976" y="36942"/>
                </a:lnTo>
                <a:lnTo>
                  <a:pt x="176118" y="16929"/>
                </a:lnTo>
                <a:lnTo>
                  <a:pt x="221884" y="4359"/>
                </a:lnTo>
                <a:lnTo>
                  <a:pt x="270509" y="0"/>
                </a:lnTo>
                <a:lnTo>
                  <a:pt x="319122" y="4359"/>
                </a:lnTo>
                <a:lnTo>
                  <a:pt x="364880" y="16929"/>
                </a:lnTo>
                <a:lnTo>
                  <a:pt x="407020" y="36942"/>
                </a:lnTo>
                <a:lnTo>
                  <a:pt x="444776" y="63635"/>
                </a:lnTo>
                <a:lnTo>
                  <a:pt x="477384" y="96243"/>
                </a:lnTo>
                <a:lnTo>
                  <a:pt x="504077" y="133999"/>
                </a:lnTo>
                <a:lnTo>
                  <a:pt x="524090" y="176139"/>
                </a:lnTo>
                <a:lnTo>
                  <a:pt x="536660" y="221897"/>
                </a:lnTo>
                <a:lnTo>
                  <a:pt x="541019" y="270510"/>
                </a:lnTo>
                <a:lnTo>
                  <a:pt x="536660" y="319122"/>
                </a:lnTo>
                <a:lnTo>
                  <a:pt x="524090" y="364880"/>
                </a:lnTo>
                <a:lnTo>
                  <a:pt x="504077" y="407020"/>
                </a:lnTo>
                <a:lnTo>
                  <a:pt x="477384" y="444776"/>
                </a:lnTo>
                <a:lnTo>
                  <a:pt x="444776" y="477384"/>
                </a:lnTo>
                <a:lnTo>
                  <a:pt x="407020" y="504077"/>
                </a:lnTo>
                <a:lnTo>
                  <a:pt x="364880" y="524090"/>
                </a:lnTo>
                <a:lnTo>
                  <a:pt x="319122" y="536660"/>
                </a:lnTo>
                <a:lnTo>
                  <a:pt x="270509" y="541019"/>
                </a:lnTo>
                <a:lnTo>
                  <a:pt x="221884" y="536660"/>
                </a:lnTo>
                <a:lnTo>
                  <a:pt x="176118" y="524090"/>
                </a:lnTo>
                <a:lnTo>
                  <a:pt x="133976" y="504077"/>
                </a:lnTo>
                <a:lnTo>
                  <a:pt x="96222" y="477384"/>
                </a:lnTo>
                <a:lnTo>
                  <a:pt x="63619" y="444776"/>
                </a:lnTo>
                <a:lnTo>
                  <a:pt x="36931" y="407020"/>
                </a:lnTo>
                <a:lnTo>
                  <a:pt x="16923" y="364880"/>
                </a:lnTo>
                <a:lnTo>
                  <a:pt x="4358" y="319122"/>
                </a:lnTo>
                <a:lnTo>
                  <a:pt x="0" y="270510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239723" y="1841068"/>
            <a:ext cx="1962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6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67561" y="2736342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62"/>
                </a:lnTo>
                <a:lnTo>
                  <a:pt x="16923" y="175626"/>
                </a:lnTo>
                <a:lnTo>
                  <a:pt x="36931" y="133604"/>
                </a:lnTo>
                <a:lnTo>
                  <a:pt x="63619" y="95955"/>
                </a:lnTo>
                <a:lnTo>
                  <a:pt x="96222" y="63443"/>
                </a:lnTo>
                <a:lnTo>
                  <a:pt x="133976" y="36830"/>
                </a:lnTo>
                <a:lnTo>
                  <a:pt x="176118" y="16876"/>
                </a:lnTo>
                <a:lnTo>
                  <a:pt x="221884" y="4346"/>
                </a:lnTo>
                <a:lnTo>
                  <a:pt x="270509" y="0"/>
                </a:lnTo>
                <a:lnTo>
                  <a:pt x="319122" y="4346"/>
                </a:lnTo>
                <a:lnTo>
                  <a:pt x="364880" y="16876"/>
                </a:lnTo>
                <a:lnTo>
                  <a:pt x="407020" y="36830"/>
                </a:lnTo>
                <a:lnTo>
                  <a:pt x="444776" y="63443"/>
                </a:lnTo>
                <a:lnTo>
                  <a:pt x="477384" y="95955"/>
                </a:lnTo>
                <a:lnTo>
                  <a:pt x="504077" y="133604"/>
                </a:lnTo>
                <a:lnTo>
                  <a:pt x="524090" y="175626"/>
                </a:lnTo>
                <a:lnTo>
                  <a:pt x="536660" y="221262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2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6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6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5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1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5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42771" y="2802382"/>
            <a:ext cx="189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7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67561" y="5618226"/>
            <a:ext cx="541020" cy="539750"/>
          </a:xfrm>
          <a:custGeom>
            <a:avLst/>
            <a:gdLst/>
            <a:ahLst/>
            <a:cxnLst/>
            <a:rect l="l" t="t" r="r" b="b"/>
            <a:pathLst>
              <a:path w="541019" h="539750">
                <a:moveTo>
                  <a:pt x="0" y="269748"/>
                </a:moveTo>
                <a:lnTo>
                  <a:pt x="4358" y="221258"/>
                </a:lnTo>
                <a:lnTo>
                  <a:pt x="16923" y="175621"/>
                </a:lnTo>
                <a:lnTo>
                  <a:pt x="36931" y="133598"/>
                </a:lnTo>
                <a:lnTo>
                  <a:pt x="63619" y="95950"/>
                </a:lnTo>
                <a:lnTo>
                  <a:pt x="96222" y="63439"/>
                </a:lnTo>
                <a:lnTo>
                  <a:pt x="133976" y="36827"/>
                </a:lnTo>
                <a:lnTo>
                  <a:pt x="176118" y="16875"/>
                </a:lnTo>
                <a:lnTo>
                  <a:pt x="221884" y="4345"/>
                </a:lnTo>
                <a:lnTo>
                  <a:pt x="270509" y="0"/>
                </a:lnTo>
                <a:lnTo>
                  <a:pt x="319122" y="4345"/>
                </a:lnTo>
                <a:lnTo>
                  <a:pt x="364880" y="16875"/>
                </a:lnTo>
                <a:lnTo>
                  <a:pt x="407020" y="36827"/>
                </a:lnTo>
                <a:lnTo>
                  <a:pt x="444776" y="63439"/>
                </a:lnTo>
                <a:lnTo>
                  <a:pt x="477384" y="95950"/>
                </a:lnTo>
                <a:lnTo>
                  <a:pt x="504077" y="133598"/>
                </a:lnTo>
                <a:lnTo>
                  <a:pt x="524090" y="175621"/>
                </a:lnTo>
                <a:lnTo>
                  <a:pt x="536660" y="221258"/>
                </a:lnTo>
                <a:lnTo>
                  <a:pt x="541019" y="269748"/>
                </a:lnTo>
                <a:lnTo>
                  <a:pt x="536660" y="318233"/>
                </a:lnTo>
                <a:lnTo>
                  <a:pt x="524090" y="363869"/>
                </a:lnTo>
                <a:lnTo>
                  <a:pt x="504077" y="405892"/>
                </a:lnTo>
                <a:lnTo>
                  <a:pt x="477384" y="443540"/>
                </a:lnTo>
                <a:lnTo>
                  <a:pt x="444776" y="476052"/>
                </a:lnTo>
                <a:lnTo>
                  <a:pt x="407020" y="502666"/>
                </a:lnTo>
                <a:lnTo>
                  <a:pt x="364880" y="522619"/>
                </a:lnTo>
                <a:lnTo>
                  <a:pt x="319122" y="535149"/>
                </a:lnTo>
                <a:lnTo>
                  <a:pt x="270509" y="539496"/>
                </a:lnTo>
                <a:lnTo>
                  <a:pt x="221884" y="535149"/>
                </a:lnTo>
                <a:lnTo>
                  <a:pt x="176118" y="522619"/>
                </a:lnTo>
                <a:lnTo>
                  <a:pt x="133976" y="502666"/>
                </a:lnTo>
                <a:lnTo>
                  <a:pt x="96222" y="476052"/>
                </a:lnTo>
                <a:lnTo>
                  <a:pt x="63619" y="443540"/>
                </a:lnTo>
                <a:lnTo>
                  <a:pt x="36931" y="405892"/>
                </a:lnTo>
                <a:lnTo>
                  <a:pt x="16923" y="363869"/>
                </a:lnTo>
                <a:lnTo>
                  <a:pt x="4358" y="318233"/>
                </a:lnTo>
                <a:lnTo>
                  <a:pt x="0" y="269748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78763" y="5685231"/>
            <a:ext cx="316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F7E89"/>
                </a:solidFill>
                <a:latin typeface="Segoe UI Semibold"/>
                <a:cs typeface="Segoe UI Semibold"/>
              </a:rPr>
              <a:t>10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025" marR="5080">
              <a:lnSpc>
                <a:spcPct val="110000"/>
              </a:lnSpc>
              <a:spcBef>
                <a:spcPts val="100"/>
              </a:spcBef>
            </a:pPr>
            <a:r>
              <a:rPr dirty="0"/>
              <a:t>A </a:t>
            </a:r>
            <a:r>
              <a:rPr spc="-5" dirty="0"/>
              <a:t>tailored strategy </a:t>
            </a:r>
            <a:r>
              <a:rPr spc="-10" dirty="0"/>
              <a:t>to </a:t>
            </a:r>
            <a:r>
              <a:rPr dirty="0"/>
              <a:t>support </a:t>
            </a:r>
            <a:r>
              <a:rPr spc="-5" dirty="0"/>
              <a:t>local workers </a:t>
            </a:r>
            <a:r>
              <a:rPr dirty="0"/>
              <a:t>and </a:t>
            </a:r>
            <a:r>
              <a:rPr spc="-5" dirty="0"/>
              <a:t>Indigenous community members </a:t>
            </a:r>
            <a:r>
              <a:rPr dirty="0"/>
              <a:t>gain the job  skills along with the </a:t>
            </a:r>
            <a:r>
              <a:rPr spc="-5" dirty="0"/>
              <a:t>logistical </a:t>
            </a:r>
            <a:r>
              <a:rPr dirty="0"/>
              <a:t>support </a:t>
            </a:r>
            <a:r>
              <a:rPr spc="-10" dirty="0"/>
              <a:t>to </a:t>
            </a:r>
            <a:r>
              <a:rPr dirty="0"/>
              <a:t>get </a:t>
            </a:r>
            <a:r>
              <a:rPr spc="-10" dirty="0"/>
              <a:t>to </a:t>
            </a:r>
            <a:r>
              <a:rPr dirty="0"/>
              <a:t>the </a:t>
            </a:r>
            <a:r>
              <a:rPr spc="-5" dirty="0"/>
              <a:t>work sites </a:t>
            </a:r>
            <a:r>
              <a:rPr dirty="0"/>
              <a:t>is</a:t>
            </a:r>
            <a:r>
              <a:rPr spc="-195" dirty="0"/>
              <a:t> </a:t>
            </a:r>
            <a:r>
              <a:rPr spc="-5" dirty="0"/>
              <a:t>needed.</a:t>
            </a:r>
          </a:p>
          <a:p>
            <a:pPr marL="67945" marR="626745">
              <a:lnSpc>
                <a:spcPct val="110000"/>
              </a:lnSpc>
              <a:spcBef>
                <a:spcPts val="1955"/>
              </a:spcBef>
            </a:pPr>
            <a:r>
              <a:rPr spc="-5" dirty="0"/>
              <a:t>The </a:t>
            </a:r>
            <a:r>
              <a:rPr dirty="0"/>
              <a:t>city </a:t>
            </a:r>
            <a:r>
              <a:rPr spc="-20" dirty="0"/>
              <a:t>of </a:t>
            </a:r>
            <a:r>
              <a:rPr spc="-5" dirty="0"/>
              <a:t>Thunder Bay has </a:t>
            </a:r>
            <a:r>
              <a:rPr dirty="0"/>
              <a:t>abundant </a:t>
            </a:r>
            <a:r>
              <a:rPr spc="-10" dirty="0"/>
              <a:t>municipal </a:t>
            </a:r>
            <a:r>
              <a:rPr spc="-5" dirty="0"/>
              <a:t>infrastructure </a:t>
            </a:r>
            <a:r>
              <a:rPr spc="-10" dirty="0"/>
              <a:t>to </a:t>
            </a:r>
            <a:r>
              <a:rPr dirty="0"/>
              <a:t>support </a:t>
            </a:r>
            <a:r>
              <a:rPr spc="-10" dirty="0"/>
              <a:t>growth </a:t>
            </a:r>
            <a:r>
              <a:rPr dirty="0"/>
              <a:t>in the  </a:t>
            </a:r>
            <a:r>
              <a:rPr spc="-5" dirty="0"/>
              <a:t>regional mining industry, but </a:t>
            </a:r>
            <a:r>
              <a:rPr dirty="0"/>
              <a:t>the </a:t>
            </a:r>
            <a:r>
              <a:rPr spc="-10" dirty="0"/>
              <a:t>broader </a:t>
            </a:r>
            <a:r>
              <a:rPr dirty="0"/>
              <a:t>northwest </a:t>
            </a:r>
            <a:r>
              <a:rPr spc="-5" dirty="0"/>
              <a:t>regional infrastructure has some  significant </a:t>
            </a:r>
            <a:r>
              <a:rPr dirty="0"/>
              <a:t>challenges with </a:t>
            </a:r>
            <a:r>
              <a:rPr spc="-15" dirty="0"/>
              <a:t>road </a:t>
            </a:r>
            <a:r>
              <a:rPr dirty="0"/>
              <a:t>and electricity</a:t>
            </a:r>
            <a:r>
              <a:rPr spc="-125" dirty="0"/>
              <a:t> </a:t>
            </a:r>
            <a:r>
              <a:rPr spc="-20" dirty="0"/>
              <a:t>supply.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766697" y="5598363"/>
            <a:ext cx="7772400" cy="285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Extended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timelines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for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permitting and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approvals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is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seen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as the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major </a:t>
            </a:r>
            <a:r>
              <a:rPr sz="1700" b="0" dirty="0">
                <a:solidFill>
                  <a:srgbClr val="0E1212"/>
                </a:solidFill>
                <a:latin typeface="Segoe UI Semilight"/>
                <a:cs typeface="Segoe UI Semilight"/>
              </a:rPr>
              <a:t>impediment</a:t>
            </a:r>
            <a:r>
              <a:rPr sz="1700" b="0" spc="-204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10" dirty="0">
                <a:solidFill>
                  <a:srgbClr val="0E1212"/>
                </a:solidFill>
                <a:latin typeface="Segoe UI Semilight"/>
                <a:cs typeface="Segoe UI Semilight"/>
              </a:rPr>
              <a:t>to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67561" y="4656582"/>
            <a:ext cx="541020" cy="541020"/>
          </a:xfrm>
          <a:custGeom>
            <a:avLst/>
            <a:gdLst/>
            <a:ahLst/>
            <a:cxnLst/>
            <a:rect l="l" t="t" r="r" b="b"/>
            <a:pathLst>
              <a:path w="541019" h="541020">
                <a:moveTo>
                  <a:pt x="0" y="270510"/>
                </a:moveTo>
                <a:lnTo>
                  <a:pt x="4358" y="221897"/>
                </a:lnTo>
                <a:lnTo>
                  <a:pt x="16923" y="176139"/>
                </a:lnTo>
                <a:lnTo>
                  <a:pt x="36931" y="133999"/>
                </a:lnTo>
                <a:lnTo>
                  <a:pt x="63619" y="96243"/>
                </a:lnTo>
                <a:lnTo>
                  <a:pt x="96222" y="63635"/>
                </a:lnTo>
                <a:lnTo>
                  <a:pt x="133976" y="36942"/>
                </a:lnTo>
                <a:lnTo>
                  <a:pt x="176118" y="16929"/>
                </a:lnTo>
                <a:lnTo>
                  <a:pt x="221884" y="4359"/>
                </a:lnTo>
                <a:lnTo>
                  <a:pt x="270509" y="0"/>
                </a:lnTo>
                <a:lnTo>
                  <a:pt x="319122" y="4359"/>
                </a:lnTo>
                <a:lnTo>
                  <a:pt x="364880" y="16929"/>
                </a:lnTo>
                <a:lnTo>
                  <a:pt x="407020" y="36942"/>
                </a:lnTo>
                <a:lnTo>
                  <a:pt x="444776" y="63635"/>
                </a:lnTo>
                <a:lnTo>
                  <a:pt x="477384" y="96243"/>
                </a:lnTo>
                <a:lnTo>
                  <a:pt x="504077" y="133999"/>
                </a:lnTo>
                <a:lnTo>
                  <a:pt x="524090" y="176139"/>
                </a:lnTo>
                <a:lnTo>
                  <a:pt x="536660" y="221897"/>
                </a:lnTo>
                <a:lnTo>
                  <a:pt x="541019" y="270510"/>
                </a:lnTo>
                <a:lnTo>
                  <a:pt x="536660" y="319122"/>
                </a:lnTo>
                <a:lnTo>
                  <a:pt x="524090" y="364880"/>
                </a:lnTo>
                <a:lnTo>
                  <a:pt x="504077" y="407020"/>
                </a:lnTo>
                <a:lnTo>
                  <a:pt x="477384" y="444776"/>
                </a:lnTo>
                <a:lnTo>
                  <a:pt x="444776" y="477384"/>
                </a:lnTo>
                <a:lnTo>
                  <a:pt x="407020" y="504077"/>
                </a:lnTo>
                <a:lnTo>
                  <a:pt x="364880" y="524090"/>
                </a:lnTo>
                <a:lnTo>
                  <a:pt x="319122" y="536660"/>
                </a:lnTo>
                <a:lnTo>
                  <a:pt x="270509" y="541020"/>
                </a:lnTo>
                <a:lnTo>
                  <a:pt x="221884" y="536660"/>
                </a:lnTo>
                <a:lnTo>
                  <a:pt x="176118" y="524090"/>
                </a:lnTo>
                <a:lnTo>
                  <a:pt x="133976" y="504077"/>
                </a:lnTo>
                <a:lnTo>
                  <a:pt x="96222" y="477384"/>
                </a:lnTo>
                <a:lnTo>
                  <a:pt x="63619" y="444776"/>
                </a:lnTo>
                <a:lnTo>
                  <a:pt x="36931" y="407020"/>
                </a:lnTo>
                <a:lnTo>
                  <a:pt x="16923" y="364880"/>
                </a:lnTo>
                <a:lnTo>
                  <a:pt x="4358" y="319122"/>
                </a:lnTo>
                <a:lnTo>
                  <a:pt x="0" y="270510"/>
                </a:lnTo>
                <a:close/>
              </a:path>
            </a:pathLst>
          </a:custGeom>
          <a:ln w="28956">
            <a:solidFill>
              <a:srgbClr val="0E3B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239723" y="4724145"/>
            <a:ext cx="1955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F7E89"/>
                </a:solidFill>
                <a:latin typeface="Segoe UI Semibold"/>
                <a:cs typeface="Segoe UI Semibold"/>
              </a:rPr>
              <a:t>9</a:t>
            </a:r>
            <a:endParaRPr sz="2400">
              <a:latin typeface="Segoe UI Semibold"/>
              <a:cs typeface="Segoe UI Semibold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66697" y="5866842"/>
            <a:ext cx="2814320" cy="31369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advancing mine</a:t>
            </a:r>
            <a:r>
              <a:rPr sz="1700" b="0" spc="-75" dirty="0">
                <a:solidFill>
                  <a:srgbClr val="0E1212"/>
                </a:solidFill>
                <a:latin typeface="Segoe UI Semilight"/>
                <a:cs typeface="Segoe UI Semilight"/>
              </a:rPr>
              <a:t> </a:t>
            </a:r>
            <a:r>
              <a:rPr sz="1700" b="0" spc="-5" dirty="0">
                <a:solidFill>
                  <a:srgbClr val="0E1212"/>
                </a:solidFill>
                <a:latin typeface="Segoe UI Semilight"/>
                <a:cs typeface="Segoe UI Semilight"/>
              </a:rPr>
              <a:t>development.</a:t>
            </a:r>
            <a:endParaRPr sz="1700">
              <a:latin typeface="Segoe UI Semilight"/>
              <a:cs typeface="Segoe UI Semi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747245" y="6386933"/>
            <a:ext cx="117475" cy="19367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75"/>
              </a:spcBef>
            </a:pPr>
            <a:fld id="{81D60167-4931-47E6-BA6A-407CBD079E47}" type="slidenum">
              <a:rPr sz="1000" b="0" spc="-5" dirty="0">
                <a:solidFill>
                  <a:srgbClr val="797979"/>
                </a:solidFill>
                <a:latin typeface="Segoe UI Semilight"/>
                <a:cs typeface="Segoe UI Semilight"/>
              </a:rPr>
              <a:t>9</a:t>
            </a:fld>
            <a:endParaRPr sz="1000">
              <a:latin typeface="Segoe UI Semilight"/>
              <a:cs typeface="Segoe UI Semilight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630427" y="477546"/>
            <a:ext cx="6240780" cy="912494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pc="-10" dirty="0"/>
              <a:t>Mining </a:t>
            </a:r>
            <a:r>
              <a:rPr spc="0" dirty="0"/>
              <a:t>Industry </a:t>
            </a:r>
            <a:r>
              <a:rPr spc="-20" dirty="0"/>
              <a:t>Stakeholder</a:t>
            </a:r>
            <a:r>
              <a:rPr spc="100" dirty="0"/>
              <a:t> </a:t>
            </a:r>
            <a:r>
              <a:rPr spc="-10" dirty="0"/>
              <a:t>Feedback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900" spc="-70" dirty="0">
                <a:solidFill>
                  <a:srgbClr val="0074AD"/>
                </a:solidFill>
              </a:rPr>
              <a:t>Top </a:t>
            </a:r>
            <a:r>
              <a:rPr sz="1900" dirty="0">
                <a:solidFill>
                  <a:srgbClr val="0074AD"/>
                </a:solidFill>
              </a:rPr>
              <a:t>Interview</a:t>
            </a:r>
            <a:r>
              <a:rPr sz="1900" spc="105" dirty="0">
                <a:solidFill>
                  <a:srgbClr val="0074AD"/>
                </a:solidFill>
              </a:rPr>
              <a:t> </a:t>
            </a:r>
            <a:r>
              <a:rPr sz="1900" spc="-5" dirty="0">
                <a:solidFill>
                  <a:srgbClr val="0074AD"/>
                </a:solidFill>
              </a:rPr>
              <a:t>Themes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4A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2338</Words>
  <Application>Microsoft Office PowerPoint</Application>
  <PresentationFormat>Widescreen</PresentationFormat>
  <Paragraphs>528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Segoe UI</vt:lpstr>
      <vt:lpstr>Segoe UI Semibold</vt:lpstr>
      <vt:lpstr>Segoe UI Semilight</vt:lpstr>
      <vt:lpstr>Times New Roman</vt:lpstr>
      <vt:lpstr>Office Theme</vt:lpstr>
      <vt:lpstr>Mining Readiness Strategy</vt:lpstr>
      <vt:lpstr>Introduction</vt:lpstr>
      <vt:lpstr>Approach and Methodology</vt:lpstr>
      <vt:lpstr>Regional Mining Overview Ontario</vt:lpstr>
      <vt:lpstr>Regional Mining Overview Northwestern Ontario – Distribution of Metals by Major Exploration Sites and Active Mines</vt:lpstr>
      <vt:lpstr>PowerPoint Presentation</vt:lpstr>
      <vt:lpstr>PowerPoint Presentation</vt:lpstr>
      <vt:lpstr>Mining Industry Stakeholder Feedback</vt:lpstr>
      <vt:lpstr>Mining Industry Stakeholder Feedback Top Interview Themes</vt:lpstr>
      <vt:lpstr>Mining Supply and Services Business Development in Thunder Bay – Business Type Focus Areas</vt:lpstr>
      <vt:lpstr>PowerPoint Presentation</vt:lpstr>
      <vt:lpstr>Workforce Training and Development Northwestern Ontario Estimated Mining Occupation Distribution (Current and Peak Levels)</vt:lpstr>
      <vt:lpstr>Transportation and Electrical Infrastructure Access Road Requirements</vt:lpstr>
      <vt:lpstr>Transportation and Electrical Infrastructure Electricity Supply Requirements</vt:lpstr>
      <vt:lpstr>PowerPoint Presentation</vt:lpstr>
      <vt:lpstr>380%</vt:lpstr>
      <vt:lpstr>Economic Impact Projected Mining Output for Current Operating Mines and Major Exploration Projects</vt:lpstr>
      <vt:lpstr>Economic Impact</vt:lpstr>
      <vt:lpstr>Strategic Recommendations</vt:lpstr>
      <vt:lpstr>Strategic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testing this is just a cover page</dc:title>
  <dc:creator>Madeline Dennhardt</dc:creator>
  <cp:keywords>WCAG 2.0</cp:keywords>
  <cp:lastModifiedBy>Madeline Dennhardt</cp:lastModifiedBy>
  <cp:revision>4</cp:revision>
  <dcterms:created xsi:type="dcterms:W3CDTF">2021-02-10T14:51:55Z</dcterms:created>
  <dcterms:modified xsi:type="dcterms:W3CDTF">2021-02-10T21:39:53Z</dcterms:modified>
</cp:coreProperties>
</file>