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64" r:id="rId6"/>
    <p:sldId id="258" r:id="rId7"/>
    <p:sldId id="266" r:id="rId8"/>
    <p:sldId id="261" r:id="rId9"/>
    <p:sldId id="262" r:id="rId10"/>
    <p:sldId id="260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155" autoAdjust="0"/>
  </p:normalViewPr>
  <p:slideViewPr>
    <p:cSldViewPr snapToGrid="0">
      <p:cViewPr varScale="1">
        <p:scale>
          <a:sx n="50" d="100"/>
          <a:sy n="50" d="100"/>
        </p:scale>
        <p:origin x="150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Prodaniuk" userId="80139abd6e17f21a" providerId="LiveId" clId="{0057B000-2AF2-4CF2-A9E7-D87B9B909386}"/>
    <pc:docChg chg="undo custSel addSld delSld modSld sldOrd modNotesMaster">
      <pc:chgData name="Susan Prodaniuk" userId="80139abd6e17f21a" providerId="LiveId" clId="{0057B000-2AF2-4CF2-A9E7-D87B9B909386}" dt="2019-03-13T22:35:26.429" v="1842" actId="20577"/>
      <pc:docMkLst>
        <pc:docMk/>
      </pc:docMkLst>
      <pc:sldChg chg="modSp">
        <pc:chgData name="Susan Prodaniuk" userId="80139abd6e17f21a" providerId="LiveId" clId="{0057B000-2AF2-4CF2-A9E7-D87B9B909386}" dt="2019-03-13T22:21:27.037" v="1765" actId="14100"/>
        <pc:sldMkLst>
          <pc:docMk/>
          <pc:sldMk cId="3910696573" sldId="257"/>
        </pc:sldMkLst>
        <pc:spChg chg="mod">
          <ac:chgData name="Susan Prodaniuk" userId="80139abd6e17f21a" providerId="LiveId" clId="{0057B000-2AF2-4CF2-A9E7-D87B9B909386}" dt="2019-03-13T19:03:45.038" v="1173" actId="20577"/>
          <ac:spMkLst>
            <pc:docMk/>
            <pc:sldMk cId="3910696573" sldId="257"/>
            <ac:spMk id="2" creationId="{E2AA410E-508E-4AC7-A1B0-D6AC79B9F77B}"/>
          </ac:spMkLst>
        </pc:spChg>
        <pc:spChg chg="mod">
          <ac:chgData name="Susan Prodaniuk" userId="80139abd6e17f21a" providerId="LiveId" clId="{0057B000-2AF2-4CF2-A9E7-D87B9B909386}" dt="2019-03-13T22:21:27.037" v="1765" actId="14100"/>
          <ac:spMkLst>
            <pc:docMk/>
            <pc:sldMk cId="3910696573" sldId="257"/>
            <ac:spMk id="3" creationId="{878B1D2F-0B26-4D93-B853-BD35C56D96E1}"/>
          </ac:spMkLst>
        </pc:spChg>
      </pc:sldChg>
      <pc:sldChg chg="modSp">
        <pc:chgData name="Susan Prodaniuk" userId="80139abd6e17f21a" providerId="LiveId" clId="{0057B000-2AF2-4CF2-A9E7-D87B9B909386}" dt="2019-03-13T19:05:31.842" v="1187" actId="27636"/>
        <pc:sldMkLst>
          <pc:docMk/>
          <pc:sldMk cId="570805108" sldId="258"/>
        </pc:sldMkLst>
        <pc:spChg chg="mod">
          <ac:chgData name="Susan Prodaniuk" userId="80139abd6e17f21a" providerId="LiveId" clId="{0057B000-2AF2-4CF2-A9E7-D87B9B909386}" dt="2019-03-13T19:01:19.979" v="1168" actId="20577"/>
          <ac:spMkLst>
            <pc:docMk/>
            <pc:sldMk cId="570805108" sldId="258"/>
            <ac:spMk id="2" creationId="{893F885F-8298-4F62-82EB-435B13B7C868}"/>
          </ac:spMkLst>
        </pc:spChg>
        <pc:spChg chg="mod">
          <ac:chgData name="Susan Prodaniuk" userId="80139abd6e17f21a" providerId="LiveId" clId="{0057B000-2AF2-4CF2-A9E7-D87B9B909386}" dt="2019-03-13T19:05:31.842" v="1187" actId="27636"/>
          <ac:spMkLst>
            <pc:docMk/>
            <pc:sldMk cId="570805108" sldId="258"/>
            <ac:spMk id="3" creationId="{C759A889-36C8-4BD1-A3B0-75E442798D42}"/>
          </ac:spMkLst>
        </pc:spChg>
      </pc:sldChg>
      <pc:sldChg chg="modSp">
        <pc:chgData name="Susan Prodaniuk" userId="80139abd6e17f21a" providerId="LiveId" clId="{0057B000-2AF2-4CF2-A9E7-D87B9B909386}" dt="2019-03-09T18:14:00.019" v="363" actId="122"/>
        <pc:sldMkLst>
          <pc:docMk/>
          <pc:sldMk cId="269552553" sldId="260"/>
        </pc:sldMkLst>
        <pc:spChg chg="mod">
          <ac:chgData name="Susan Prodaniuk" userId="80139abd6e17f21a" providerId="LiveId" clId="{0057B000-2AF2-4CF2-A9E7-D87B9B909386}" dt="2019-03-09T18:14:00.019" v="363" actId="122"/>
          <ac:spMkLst>
            <pc:docMk/>
            <pc:sldMk cId="269552553" sldId="260"/>
            <ac:spMk id="3" creationId="{C510A241-A8AE-49F9-8349-3A1739FEE4ED}"/>
          </ac:spMkLst>
        </pc:spChg>
      </pc:sldChg>
      <pc:sldChg chg="modSp add ord">
        <pc:chgData name="Susan Prodaniuk" userId="80139abd6e17f21a" providerId="LiveId" clId="{0057B000-2AF2-4CF2-A9E7-D87B9B909386}" dt="2019-03-11T00:19:07.018" v="585" actId="20577"/>
        <pc:sldMkLst>
          <pc:docMk/>
          <pc:sldMk cId="3211380366" sldId="261"/>
        </pc:sldMkLst>
        <pc:spChg chg="mod">
          <ac:chgData name="Susan Prodaniuk" userId="80139abd6e17f21a" providerId="LiveId" clId="{0057B000-2AF2-4CF2-A9E7-D87B9B909386}" dt="2019-03-11T00:17:13.954" v="415" actId="20577"/>
          <ac:spMkLst>
            <pc:docMk/>
            <pc:sldMk cId="3211380366" sldId="261"/>
            <ac:spMk id="2" creationId="{60ED29EE-111B-4734-B924-012988D93C9B}"/>
          </ac:spMkLst>
        </pc:spChg>
        <pc:spChg chg="mod">
          <ac:chgData name="Susan Prodaniuk" userId="80139abd6e17f21a" providerId="LiveId" clId="{0057B000-2AF2-4CF2-A9E7-D87B9B909386}" dt="2019-03-11T00:19:07.018" v="585" actId="20577"/>
          <ac:spMkLst>
            <pc:docMk/>
            <pc:sldMk cId="3211380366" sldId="261"/>
            <ac:spMk id="3" creationId="{46F50924-2BDD-4FCF-B178-01EB126428B9}"/>
          </ac:spMkLst>
        </pc:spChg>
      </pc:sldChg>
      <pc:sldChg chg="addSp delSp modSp add ord">
        <pc:chgData name="Susan Prodaniuk" userId="80139abd6e17f21a" providerId="LiveId" clId="{0057B000-2AF2-4CF2-A9E7-D87B9B909386}" dt="2019-03-11T00:30:04.382" v="617" actId="688"/>
        <pc:sldMkLst>
          <pc:docMk/>
          <pc:sldMk cId="1104678212" sldId="262"/>
        </pc:sldMkLst>
        <pc:spChg chg="del">
          <ac:chgData name="Susan Prodaniuk" userId="80139abd6e17f21a" providerId="LiveId" clId="{0057B000-2AF2-4CF2-A9E7-D87B9B909386}" dt="2019-03-11T00:23:54.331" v="589" actId="931"/>
          <ac:spMkLst>
            <pc:docMk/>
            <pc:sldMk cId="1104678212" sldId="262"/>
            <ac:spMk id="3" creationId="{4F0C5669-CECC-4C84-AA64-BBDFD787C9D2}"/>
          </ac:spMkLst>
        </pc:spChg>
        <pc:picChg chg="add mod">
          <ac:chgData name="Susan Prodaniuk" userId="80139abd6e17f21a" providerId="LiveId" clId="{0057B000-2AF2-4CF2-A9E7-D87B9B909386}" dt="2019-03-11T00:29:28.663" v="613" actId="1076"/>
          <ac:picMkLst>
            <pc:docMk/>
            <pc:sldMk cId="1104678212" sldId="262"/>
            <ac:picMk id="5" creationId="{E608D0ED-3FE1-49D6-AB43-21D625008F6A}"/>
          </ac:picMkLst>
        </pc:picChg>
        <pc:picChg chg="add mod">
          <ac:chgData name="Susan Prodaniuk" userId="80139abd6e17f21a" providerId="LiveId" clId="{0057B000-2AF2-4CF2-A9E7-D87B9B909386}" dt="2019-03-11T00:29:57.786" v="616" actId="688"/>
          <ac:picMkLst>
            <pc:docMk/>
            <pc:sldMk cId="1104678212" sldId="262"/>
            <ac:picMk id="7" creationId="{84A7E292-E87B-461D-8697-5604220CA1F1}"/>
          </ac:picMkLst>
        </pc:picChg>
        <pc:picChg chg="add mod">
          <ac:chgData name="Susan Prodaniuk" userId="80139abd6e17f21a" providerId="LiveId" clId="{0057B000-2AF2-4CF2-A9E7-D87B9B909386}" dt="2019-03-11T00:29:35.030" v="614" actId="1076"/>
          <ac:picMkLst>
            <pc:docMk/>
            <pc:sldMk cId="1104678212" sldId="262"/>
            <ac:picMk id="9" creationId="{9A95149D-5EA9-4F89-B33F-5F6B111D6523}"/>
          </ac:picMkLst>
        </pc:picChg>
        <pc:picChg chg="add mod">
          <ac:chgData name="Susan Prodaniuk" userId="80139abd6e17f21a" providerId="LiveId" clId="{0057B000-2AF2-4CF2-A9E7-D87B9B909386}" dt="2019-03-11T00:30:04.382" v="617" actId="688"/>
          <ac:picMkLst>
            <pc:docMk/>
            <pc:sldMk cId="1104678212" sldId="262"/>
            <ac:picMk id="11" creationId="{44A14C27-B782-4139-97CF-AC5FAB708D40}"/>
          </ac:picMkLst>
        </pc:picChg>
        <pc:picChg chg="add mod">
          <ac:chgData name="Susan Prodaniuk" userId="80139abd6e17f21a" providerId="LiveId" clId="{0057B000-2AF2-4CF2-A9E7-D87B9B909386}" dt="2019-03-11T00:29:02.933" v="609" actId="1076"/>
          <ac:picMkLst>
            <pc:docMk/>
            <pc:sldMk cId="1104678212" sldId="262"/>
            <ac:picMk id="13" creationId="{8EC25253-0782-4634-998F-DF3F71437DBB}"/>
          </ac:picMkLst>
        </pc:picChg>
      </pc:sldChg>
      <pc:sldChg chg="addSp delSp modSp add ord">
        <pc:chgData name="Susan Prodaniuk" userId="80139abd6e17f21a" providerId="LiveId" clId="{0057B000-2AF2-4CF2-A9E7-D87B9B909386}" dt="2019-03-13T22:21:01.206" v="1764" actId="313"/>
        <pc:sldMkLst>
          <pc:docMk/>
          <pc:sldMk cId="1676671711" sldId="263"/>
        </pc:sldMkLst>
        <pc:spChg chg="mod">
          <ac:chgData name="Susan Prodaniuk" userId="80139abd6e17f21a" providerId="LiveId" clId="{0057B000-2AF2-4CF2-A9E7-D87B9B909386}" dt="2019-03-13T19:00:16.045" v="1088" actId="20577"/>
          <ac:spMkLst>
            <pc:docMk/>
            <pc:sldMk cId="1676671711" sldId="263"/>
            <ac:spMk id="2" creationId="{8090B218-213A-42DA-8B88-9F9C7D2B27A7}"/>
          </ac:spMkLst>
        </pc:spChg>
        <pc:spChg chg="del">
          <ac:chgData name="Susan Prodaniuk" userId="80139abd6e17f21a" providerId="LiveId" clId="{0057B000-2AF2-4CF2-A9E7-D87B9B909386}" dt="2019-03-13T18:09:01.312" v="620"/>
          <ac:spMkLst>
            <pc:docMk/>
            <pc:sldMk cId="1676671711" sldId="263"/>
            <ac:spMk id="3" creationId="{FB0EC220-112B-4513-B4E6-21F20A81CB98}"/>
          </ac:spMkLst>
        </pc:spChg>
        <pc:spChg chg="add del mod">
          <ac:chgData name="Susan Prodaniuk" userId="80139abd6e17f21a" providerId="LiveId" clId="{0057B000-2AF2-4CF2-A9E7-D87B9B909386}" dt="2019-03-13T18:10:28.455" v="628"/>
          <ac:spMkLst>
            <pc:docMk/>
            <pc:sldMk cId="1676671711" sldId="263"/>
            <ac:spMk id="5" creationId="{C6BB7909-AEC7-4B76-BE0F-BD6D2FCD5DA1}"/>
          </ac:spMkLst>
        </pc:spChg>
        <pc:spChg chg="add del mod">
          <ac:chgData name="Susan Prodaniuk" userId="80139abd6e17f21a" providerId="LiveId" clId="{0057B000-2AF2-4CF2-A9E7-D87B9B909386}" dt="2019-03-13T18:11:21.616" v="630"/>
          <ac:spMkLst>
            <pc:docMk/>
            <pc:sldMk cId="1676671711" sldId="263"/>
            <ac:spMk id="7" creationId="{5A2F34D4-3CFB-4A35-8F68-DC9CA2DEB12A}"/>
          </ac:spMkLst>
        </pc:spChg>
        <pc:spChg chg="add mod">
          <ac:chgData name="Susan Prodaniuk" userId="80139abd6e17f21a" providerId="LiveId" clId="{0057B000-2AF2-4CF2-A9E7-D87B9B909386}" dt="2019-03-13T22:21:01.206" v="1764" actId="313"/>
          <ac:spMkLst>
            <pc:docMk/>
            <pc:sldMk cId="1676671711" sldId="263"/>
            <ac:spMk id="9" creationId="{DCC10082-DF7A-4A97-B4CB-5185B798811D}"/>
          </ac:spMkLst>
        </pc:spChg>
        <pc:picChg chg="add del mod">
          <ac:chgData name="Susan Prodaniuk" userId="80139abd6e17f21a" providerId="LiveId" clId="{0057B000-2AF2-4CF2-A9E7-D87B9B909386}" dt="2019-03-13T18:09:26.158" v="627"/>
          <ac:picMkLst>
            <pc:docMk/>
            <pc:sldMk cId="1676671711" sldId="263"/>
            <ac:picMk id="4" creationId="{AA60D2A0-FF64-4372-A909-DF2019F498AB}"/>
          </ac:picMkLst>
        </pc:picChg>
        <pc:picChg chg="add del mod">
          <ac:chgData name="Susan Prodaniuk" userId="80139abd6e17f21a" providerId="LiveId" clId="{0057B000-2AF2-4CF2-A9E7-D87B9B909386}" dt="2019-03-13T18:10:37.684" v="629"/>
          <ac:picMkLst>
            <pc:docMk/>
            <pc:sldMk cId="1676671711" sldId="263"/>
            <ac:picMk id="6" creationId="{E22D1D49-D138-4C8D-BBD0-5D9763C8BED7}"/>
          </ac:picMkLst>
        </pc:picChg>
        <pc:picChg chg="add del mod">
          <ac:chgData name="Susan Prodaniuk" userId="80139abd6e17f21a" providerId="LiveId" clId="{0057B000-2AF2-4CF2-A9E7-D87B9B909386}" dt="2019-03-13T18:11:29.924" v="631"/>
          <ac:picMkLst>
            <pc:docMk/>
            <pc:sldMk cId="1676671711" sldId="263"/>
            <ac:picMk id="8" creationId="{469B0140-FE6E-4BE9-AEDB-76C12E7AB050}"/>
          </ac:picMkLst>
        </pc:picChg>
      </pc:sldChg>
      <pc:sldChg chg="addSp delSp modSp add">
        <pc:chgData name="Susan Prodaniuk" userId="80139abd6e17f21a" providerId="LiveId" clId="{0057B000-2AF2-4CF2-A9E7-D87B9B909386}" dt="2019-03-13T18:27:49.400" v="887" actId="20577"/>
        <pc:sldMkLst>
          <pc:docMk/>
          <pc:sldMk cId="1233174041" sldId="264"/>
        </pc:sldMkLst>
        <pc:spChg chg="mod">
          <ac:chgData name="Susan Prodaniuk" userId="80139abd6e17f21a" providerId="LiveId" clId="{0057B000-2AF2-4CF2-A9E7-D87B9B909386}" dt="2019-03-13T18:27:49.400" v="887" actId="20577"/>
          <ac:spMkLst>
            <pc:docMk/>
            <pc:sldMk cId="1233174041" sldId="264"/>
            <ac:spMk id="2" creationId="{A42007B1-949C-4FED-BA92-29D2AE6E44A6}"/>
          </ac:spMkLst>
        </pc:spChg>
        <pc:spChg chg="del">
          <ac:chgData name="Susan Prodaniuk" userId="80139abd6e17f21a" providerId="LiveId" clId="{0057B000-2AF2-4CF2-A9E7-D87B9B909386}" dt="2019-03-13T18:23:52.418" v="842"/>
          <ac:spMkLst>
            <pc:docMk/>
            <pc:sldMk cId="1233174041" sldId="264"/>
            <ac:spMk id="3" creationId="{97271468-4E57-4A98-A1D3-F630F184BB33}"/>
          </ac:spMkLst>
        </pc:spChg>
        <pc:picChg chg="add mod">
          <ac:chgData name="Susan Prodaniuk" userId="80139abd6e17f21a" providerId="LiveId" clId="{0057B000-2AF2-4CF2-A9E7-D87B9B909386}" dt="2019-03-13T18:25:24.530" v="852" actId="1076"/>
          <ac:picMkLst>
            <pc:docMk/>
            <pc:sldMk cId="1233174041" sldId="264"/>
            <ac:picMk id="4" creationId="{3C988474-D3AC-4E2E-9FB2-E5FD6EF4B67B}"/>
          </ac:picMkLst>
        </pc:picChg>
        <pc:picChg chg="add mod">
          <ac:chgData name="Susan Prodaniuk" userId="80139abd6e17f21a" providerId="LiveId" clId="{0057B000-2AF2-4CF2-A9E7-D87B9B909386}" dt="2019-03-13T18:26:19.056" v="860" actId="1076"/>
          <ac:picMkLst>
            <pc:docMk/>
            <pc:sldMk cId="1233174041" sldId="264"/>
            <ac:picMk id="5" creationId="{1451FA71-DAE1-4F34-AACB-3C07C7861480}"/>
          </ac:picMkLst>
        </pc:picChg>
      </pc:sldChg>
      <pc:sldChg chg="addSp delSp modSp add del">
        <pc:chgData name="Susan Prodaniuk" userId="80139abd6e17f21a" providerId="LiveId" clId="{0057B000-2AF2-4CF2-A9E7-D87B9B909386}" dt="2019-03-13T18:31:05.672" v="900" actId="2696"/>
        <pc:sldMkLst>
          <pc:docMk/>
          <pc:sldMk cId="31064220" sldId="265"/>
        </pc:sldMkLst>
        <pc:spChg chg="mod">
          <ac:chgData name="Susan Prodaniuk" userId="80139abd6e17f21a" providerId="LiveId" clId="{0057B000-2AF2-4CF2-A9E7-D87B9B909386}" dt="2019-03-13T18:29:29.930" v="891" actId="27636"/>
          <ac:spMkLst>
            <pc:docMk/>
            <pc:sldMk cId="31064220" sldId="265"/>
            <ac:spMk id="2" creationId="{60907EAC-0A44-46FD-8A55-D31BFC2794BA}"/>
          </ac:spMkLst>
        </pc:spChg>
        <pc:spChg chg="del">
          <ac:chgData name="Susan Prodaniuk" userId="80139abd6e17f21a" providerId="LiveId" clId="{0057B000-2AF2-4CF2-A9E7-D87B9B909386}" dt="2019-03-13T18:29:10.707" v="889"/>
          <ac:spMkLst>
            <pc:docMk/>
            <pc:sldMk cId="31064220" sldId="265"/>
            <ac:spMk id="3" creationId="{A8978008-0FBE-4529-BDA9-CD8BDE458538}"/>
          </ac:spMkLst>
        </pc:spChg>
        <pc:picChg chg="add mod">
          <ac:chgData name="Susan Prodaniuk" userId="80139abd6e17f21a" providerId="LiveId" clId="{0057B000-2AF2-4CF2-A9E7-D87B9B909386}" dt="2019-03-13T18:30:06.619" v="899" actId="14100"/>
          <ac:picMkLst>
            <pc:docMk/>
            <pc:sldMk cId="31064220" sldId="265"/>
            <ac:picMk id="4" creationId="{85089684-EA34-4C34-923B-639B6D1EA257}"/>
          </ac:picMkLst>
        </pc:picChg>
      </pc:sldChg>
      <pc:sldChg chg="addSp delSp modSp add del">
        <pc:chgData name="Susan Prodaniuk" userId="80139abd6e17f21a" providerId="LiveId" clId="{0057B000-2AF2-4CF2-A9E7-D87B9B909386}" dt="2019-03-13T18:47:06.085" v="913" actId="2696"/>
        <pc:sldMkLst>
          <pc:docMk/>
          <pc:sldMk cId="2295899388" sldId="265"/>
        </pc:sldMkLst>
        <pc:spChg chg="del">
          <ac:chgData name="Susan Prodaniuk" userId="80139abd6e17f21a" providerId="LiveId" clId="{0057B000-2AF2-4CF2-A9E7-D87B9B909386}" dt="2019-03-13T18:44:31.858" v="909"/>
          <ac:spMkLst>
            <pc:docMk/>
            <pc:sldMk cId="2295899388" sldId="265"/>
            <ac:spMk id="3" creationId="{A166FABF-712A-4BBE-9FC1-0BE803342AAC}"/>
          </ac:spMkLst>
        </pc:spChg>
        <pc:spChg chg="add del mod">
          <ac:chgData name="Susan Prodaniuk" userId="80139abd6e17f21a" providerId="LiveId" clId="{0057B000-2AF2-4CF2-A9E7-D87B9B909386}" dt="2019-03-13T18:46:46.207" v="911"/>
          <ac:spMkLst>
            <pc:docMk/>
            <pc:sldMk cId="2295899388" sldId="265"/>
            <ac:spMk id="6" creationId="{BFE4EFD7-9D96-4E7A-9C4E-BC5D010E102B}"/>
          </ac:spMkLst>
        </pc:spChg>
        <pc:picChg chg="add del mod">
          <ac:chgData name="Susan Prodaniuk" userId="80139abd6e17f21a" providerId="LiveId" clId="{0057B000-2AF2-4CF2-A9E7-D87B9B909386}" dt="2019-03-13T18:44:44.145" v="910" actId="478"/>
          <ac:picMkLst>
            <pc:docMk/>
            <pc:sldMk cId="2295899388" sldId="265"/>
            <ac:picMk id="4" creationId="{5BF1324E-305E-4BD8-92C8-D6D5CFB89BF0}"/>
          </ac:picMkLst>
        </pc:picChg>
        <pc:picChg chg="add mod">
          <ac:chgData name="Susan Prodaniuk" userId="80139abd6e17f21a" providerId="LiveId" clId="{0057B000-2AF2-4CF2-A9E7-D87B9B909386}" dt="2019-03-13T18:46:50.754" v="912" actId="14100"/>
          <ac:picMkLst>
            <pc:docMk/>
            <pc:sldMk cId="2295899388" sldId="265"/>
            <ac:picMk id="7" creationId="{1703182D-8B3C-4B14-821D-28D82369B330}"/>
          </ac:picMkLst>
        </pc:picChg>
      </pc:sldChg>
      <pc:sldChg chg="modSp add">
        <pc:chgData name="Susan Prodaniuk" userId="80139abd6e17f21a" providerId="LiveId" clId="{0057B000-2AF2-4CF2-A9E7-D87B9B909386}" dt="2019-03-13T22:02:57.602" v="1370" actId="20577"/>
        <pc:sldMkLst>
          <pc:docMk/>
          <pc:sldMk cId="2471713672" sldId="265"/>
        </pc:sldMkLst>
        <pc:spChg chg="mod">
          <ac:chgData name="Susan Prodaniuk" userId="80139abd6e17f21a" providerId="LiveId" clId="{0057B000-2AF2-4CF2-A9E7-D87B9B909386}" dt="2019-03-13T22:02:57.602" v="1370" actId="20577"/>
          <ac:spMkLst>
            <pc:docMk/>
            <pc:sldMk cId="2471713672" sldId="265"/>
            <ac:spMk id="3" creationId="{62759EA1-CB58-4B49-886B-A66495FD9329}"/>
          </ac:spMkLst>
        </pc:spChg>
      </pc:sldChg>
      <pc:sldChg chg="addSp delSp modSp add del">
        <pc:chgData name="Susan Prodaniuk" userId="80139abd6e17f21a" providerId="LiveId" clId="{0057B000-2AF2-4CF2-A9E7-D87B9B909386}" dt="2019-03-13T19:01:43.427" v="1170" actId="2696"/>
        <pc:sldMkLst>
          <pc:docMk/>
          <pc:sldMk cId="2936512531" sldId="265"/>
        </pc:sldMkLst>
        <pc:spChg chg="del">
          <ac:chgData name="Susan Prodaniuk" userId="80139abd6e17f21a" providerId="LiveId" clId="{0057B000-2AF2-4CF2-A9E7-D87B9B909386}" dt="2019-03-13T18:52:08.377" v="915"/>
          <ac:spMkLst>
            <pc:docMk/>
            <pc:sldMk cId="2936512531" sldId="265"/>
            <ac:spMk id="3" creationId="{60280553-12DC-4973-8131-D12E00DC8610}"/>
          </ac:spMkLst>
        </pc:spChg>
        <pc:spChg chg="add del mod">
          <ac:chgData name="Susan Prodaniuk" userId="80139abd6e17f21a" providerId="LiveId" clId="{0057B000-2AF2-4CF2-A9E7-D87B9B909386}" dt="2019-03-13T18:56:45.624" v="998"/>
          <ac:spMkLst>
            <pc:docMk/>
            <pc:sldMk cId="2936512531" sldId="265"/>
            <ac:spMk id="6" creationId="{D5878B93-F851-4C15-9A67-3B8CE01E3DF9}"/>
          </ac:spMkLst>
        </pc:spChg>
        <pc:spChg chg="add mod">
          <ac:chgData name="Susan Prodaniuk" userId="80139abd6e17f21a" providerId="LiveId" clId="{0057B000-2AF2-4CF2-A9E7-D87B9B909386}" dt="2019-03-13T18:56:57.401" v="1000" actId="478"/>
          <ac:spMkLst>
            <pc:docMk/>
            <pc:sldMk cId="2936512531" sldId="265"/>
            <ac:spMk id="9" creationId="{224E2293-89A5-4097-86BF-6AF5B0EA6D8A}"/>
          </ac:spMkLst>
        </pc:spChg>
        <pc:picChg chg="add del mod">
          <ac:chgData name="Susan Prodaniuk" userId="80139abd6e17f21a" providerId="LiveId" clId="{0057B000-2AF2-4CF2-A9E7-D87B9B909386}" dt="2019-03-13T18:52:38.069" v="920"/>
          <ac:picMkLst>
            <pc:docMk/>
            <pc:sldMk cId="2936512531" sldId="265"/>
            <ac:picMk id="4" creationId="{3FD71951-368E-4BC2-BB96-D285DEE61440}"/>
          </ac:picMkLst>
        </pc:picChg>
        <pc:picChg chg="add del mod">
          <ac:chgData name="Susan Prodaniuk" userId="80139abd6e17f21a" providerId="LiveId" clId="{0057B000-2AF2-4CF2-A9E7-D87B9B909386}" dt="2019-03-13T18:52:32.661" v="919"/>
          <ac:picMkLst>
            <pc:docMk/>
            <pc:sldMk cId="2936512531" sldId="265"/>
            <ac:picMk id="5" creationId="{020B013F-325F-4ACA-A847-EFFEE4B456FE}"/>
          </ac:picMkLst>
        </pc:picChg>
        <pc:picChg chg="add del mod">
          <ac:chgData name="Susan Prodaniuk" userId="80139abd6e17f21a" providerId="LiveId" clId="{0057B000-2AF2-4CF2-A9E7-D87B9B909386}" dt="2019-03-13T18:56:57.401" v="1000" actId="478"/>
          <ac:picMkLst>
            <pc:docMk/>
            <pc:sldMk cId="2936512531" sldId="265"/>
            <ac:picMk id="7" creationId="{13D4657D-95E3-4F61-B11D-7AC1FB961B83}"/>
          </ac:picMkLst>
        </pc:picChg>
      </pc:sldChg>
      <pc:sldChg chg="addSp delSp modSp add del mod ord">
        <pc:chgData name="Susan Prodaniuk" userId="80139abd6e17f21a" providerId="LiveId" clId="{0057B000-2AF2-4CF2-A9E7-D87B9B909386}" dt="2019-03-13T18:38:52.267" v="907" actId="2696"/>
        <pc:sldMkLst>
          <pc:docMk/>
          <pc:sldMk cId="3071024261" sldId="265"/>
        </pc:sldMkLst>
        <pc:spChg chg="del">
          <ac:chgData name="Susan Prodaniuk" userId="80139abd6e17f21a" providerId="LiveId" clId="{0057B000-2AF2-4CF2-A9E7-D87B9B909386}" dt="2019-03-13T18:33:04.008" v="903"/>
          <ac:spMkLst>
            <pc:docMk/>
            <pc:sldMk cId="3071024261" sldId="265"/>
            <ac:spMk id="3" creationId="{B13B41FF-48E0-48A2-9022-A68FC38EEA3E}"/>
          </ac:spMkLst>
        </pc:spChg>
        <pc:spChg chg="add del mod">
          <ac:chgData name="Susan Prodaniuk" userId="80139abd6e17f21a" providerId="LiveId" clId="{0057B000-2AF2-4CF2-A9E7-D87B9B909386}" dt="2019-03-13T18:35:47.300" v="906" actId="1957"/>
          <ac:spMkLst>
            <pc:docMk/>
            <pc:sldMk cId="3071024261" sldId="265"/>
            <ac:spMk id="5" creationId="{E04D09F6-4109-4638-A4C9-5601EEBCAA75}"/>
          </ac:spMkLst>
        </pc:spChg>
        <pc:graphicFrameChg chg="add mod">
          <ac:chgData name="Susan Prodaniuk" userId="80139abd6e17f21a" providerId="LiveId" clId="{0057B000-2AF2-4CF2-A9E7-D87B9B909386}" dt="2019-03-13T18:35:47.300" v="906" actId="1957"/>
          <ac:graphicFrameMkLst>
            <pc:docMk/>
            <pc:sldMk cId="3071024261" sldId="265"/>
            <ac:graphicFrameMk id="8" creationId="{E2A76B7C-5B9D-43E3-800C-9C8F7B8DEA00}"/>
          </ac:graphicFrameMkLst>
        </pc:graphicFrameChg>
        <pc:picChg chg="add del mod">
          <ac:chgData name="Susan Prodaniuk" userId="80139abd6e17f21a" providerId="LiveId" clId="{0057B000-2AF2-4CF2-A9E7-D87B9B909386}" dt="2019-03-13T18:33:09.141" v="904"/>
          <ac:picMkLst>
            <pc:docMk/>
            <pc:sldMk cId="3071024261" sldId="265"/>
            <ac:picMk id="4" creationId="{B48C3B4B-8446-4135-BE48-0D387105FEAE}"/>
          </ac:picMkLst>
        </pc:picChg>
      </pc:sldChg>
      <pc:sldChg chg="modSp add">
        <pc:chgData name="Susan Prodaniuk" userId="80139abd6e17f21a" providerId="LiveId" clId="{0057B000-2AF2-4CF2-A9E7-D87B9B909386}" dt="2019-03-13T22:35:26.429" v="1842" actId="20577"/>
        <pc:sldMkLst>
          <pc:docMk/>
          <pc:sldMk cId="69623197" sldId="266"/>
        </pc:sldMkLst>
        <pc:spChg chg="mod">
          <ac:chgData name="Susan Prodaniuk" userId="80139abd6e17f21a" providerId="LiveId" clId="{0057B000-2AF2-4CF2-A9E7-D87B9B909386}" dt="2019-03-13T22:17:09.833" v="1681" actId="14100"/>
          <ac:spMkLst>
            <pc:docMk/>
            <pc:sldMk cId="69623197" sldId="266"/>
            <ac:spMk id="2" creationId="{E3E902DE-7738-488A-B787-5E19692F25FF}"/>
          </ac:spMkLst>
        </pc:spChg>
        <pc:graphicFrameChg chg="mod modGraphic">
          <ac:chgData name="Susan Prodaniuk" userId="80139abd6e17f21a" providerId="LiveId" clId="{0057B000-2AF2-4CF2-A9E7-D87B9B909386}" dt="2019-03-13T22:35:26.429" v="1842" actId="20577"/>
          <ac:graphicFrameMkLst>
            <pc:docMk/>
            <pc:sldMk cId="69623197" sldId="266"/>
            <ac:graphicFrameMk id="4" creationId="{FA27D03B-793B-4676-B28D-51029AE8A71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BC473CA-B5B5-4984-AB25-04CC682A44A1}" type="datetimeFigureOut">
              <a:rPr lang="en-CA" smtClean="0"/>
              <a:t>2019-03-13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2417FBD-7D6B-469F-AB87-C7E473F256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1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7FBD-7D6B-469F-AB87-C7E473F256F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691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7FBD-7D6B-469F-AB87-C7E473F256F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93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6FED-C1F3-47EE-8D68-E96D64B47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State of Real Estate in Thunder Bay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51420-9B9F-4CBF-98FE-7B5C9C0C9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Ambassadors Northwest</a:t>
            </a:r>
          </a:p>
          <a:p>
            <a:r>
              <a:rPr lang="en-CA" dirty="0"/>
              <a:t>Thursday, March 14, 2019</a:t>
            </a:r>
          </a:p>
          <a:p>
            <a:r>
              <a:rPr lang="en-CA" dirty="0"/>
              <a:t>Jack Mallon </a:t>
            </a:r>
          </a:p>
        </p:txBody>
      </p:sp>
    </p:spTree>
    <p:extLst>
      <p:ext uri="{BB962C8B-B14F-4D97-AF65-F5344CB8AC3E}">
        <p14:creationId xmlns:p14="http://schemas.microsoft.com/office/powerpoint/2010/main" val="24844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6608-6052-4F25-9C3E-30B7C2C1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A241-A8AE-49F9-8349-3A1739FEE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/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2695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410E-508E-4AC7-A1B0-D6AC79B9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1D2F-0B26-4D93-B853-BD35C56D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52600"/>
            <a:ext cx="9905998" cy="4038601"/>
          </a:xfrm>
        </p:spPr>
        <p:txBody>
          <a:bodyPr>
            <a:noAutofit/>
          </a:bodyPr>
          <a:lstStyle/>
          <a:p>
            <a:pPr lvl="1"/>
            <a:r>
              <a:rPr lang="en-CA" sz="3200" dirty="0"/>
              <a:t>Numbers </a:t>
            </a:r>
          </a:p>
          <a:p>
            <a:pPr lvl="1"/>
            <a:r>
              <a:rPr lang="en-CA" sz="3200" dirty="0"/>
              <a:t>New builds</a:t>
            </a:r>
          </a:p>
          <a:p>
            <a:pPr lvl="1"/>
            <a:r>
              <a:rPr lang="en-CA" sz="3200" dirty="0"/>
              <a:t>How do we compare?</a:t>
            </a:r>
          </a:p>
          <a:p>
            <a:pPr lvl="1"/>
            <a:r>
              <a:rPr lang="en-CA" sz="3200" dirty="0"/>
              <a:t>What sells/what doesn’t</a:t>
            </a:r>
          </a:p>
          <a:p>
            <a:pPr lvl="1"/>
            <a:r>
              <a:rPr lang="en-CA" sz="3200" dirty="0"/>
              <a:t>Residential tax rates versus rest of the province </a:t>
            </a:r>
          </a:p>
          <a:p>
            <a:pPr lvl="1"/>
            <a:r>
              <a:rPr lang="en-CA" sz="3200" dirty="0"/>
              <a:t>Bedroom community deficits re: CEDC strat plan for mining </a:t>
            </a:r>
          </a:p>
        </p:txBody>
      </p:sp>
    </p:spTree>
    <p:extLst>
      <p:ext uri="{BB962C8B-B14F-4D97-AF65-F5344CB8AC3E}">
        <p14:creationId xmlns:p14="http://schemas.microsoft.com/office/powerpoint/2010/main" val="39106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B218-213A-42DA-8B88-9F9C7D2B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Residential Real Estate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C10082-DF7A-4A97-B4CB-5185B798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70000" lnSpcReduction="20000"/>
          </a:bodyPr>
          <a:lstStyle/>
          <a:p>
            <a:r>
              <a:rPr lang="en-CA" sz="5100" dirty="0"/>
              <a:t>More Canadians are now living alone more than ever before. Thanks in part to rates of divorce, an unprecedented 1 in 6 persons are  now living alone *</a:t>
            </a:r>
          </a:p>
          <a:p>
            <a:r>
              <a:rPr lang="en-CA" sz="5100" dirty="0"/>
              <a:t>Winnipeg sales are up 6% as buyers adapt to new mortgage rules </a:t>
            </a:r>
            <a:endParaRPr lang="en-CA" dirty="0"/>
          </a:p>
          <a:p>
            <a:pPr lvl="8"/>
            <a:r>
              <a:rPr lang="en-CA" dirty="0"/>
              <a:t>Statistics Canada </a:t>
            </a:r>
          </a:p>
        </p:txBody>
      </p:sp>
    </p:spTree>
    <p:extLst>
      <p:ext uri="{BB962C8B-B14F-4D97-AF65-F5344CB8AC3E}">
        <p14:creationId xmlns:p14="http://schemas.microsoft.com/office/powerpoint/2010/main" val="167667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B0C7-7C14-4817-B874-A8AB6594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9EA1-CB58-4B49-886B-A66495FD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Mortgage delinquencies rose 1.5% in the final quarter of 2018</a:t>
            </a:r>
          </a:p>
          <a:p>
            <a:pPr marL="0" indent="0">
              <a:buNone/>
            </a:pPr>
            <a:r>
              <a:rPr lang="en-CA" sz="3200" dirty="0"/>
              <a:t>GTA home sales continued their year over year decline in February (mortgage stress tests)</a:t>
            </a:r>
          </a:p>
          <a:p>
            <a:pPr marL="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7171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07B1-949C-4FED-BA92-29D2AE6E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87" y="618518"/>
            <a:ext cx="3717923" cy="1478570"/>
          </a:xfrm>
        </p:spPr>
        <p:txBody>
          <a:bodyPr>
            <a:normAutofit/>
          </a:bodyPr>
          <a:lstStyle/>
          <a:p>
            <a:r>
              <a:rPr lang="en-CA" sz="2000" dirty="0"/>
              <a:t>Top Brokerage Comparisons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88474-D3AC-4E2E-9FB2-E5FD6EF4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90" y="160340"/>
            <a:ext cx="6281948" cy="4600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1FA71-DAE1-4F34-AACB-3C07C786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1" y="3286002"/>
            <a:ext cx="6281947" cy="35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885F-8298-4F62-82EB-435B13B7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Commercial/Industrial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A889-36C8-4BD1-A3B0-75E44279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4000" dirty="0"/>
              <a:t>	What’s happening</a:t>
            </a:r>
          </a:p>
          <a:p>
            <a:pPr marL="0" indent="0">
              <a:buNone/>
            </a:pPr>
            <a:r>
              <a:rPr lang="en-CA" sz="4000" dirty="0"/>
              <a:t>	Opportunities</a:t>
            </a:r>
          </a:p>
          <a:p>
            <a:pPr marL="0" indent="0">
              <a:buNone/>
            </a:pPr>
            <a:r>
              <a:rPr lang="en-CA" sz="4000" dirty="0"/>
              <a:t>	Land availability</a:t>
            </a:r>
          </a:p>
          <a:p>
            <a:pPr marL="0" indent="0">
              <a:buNone/>
            </a:pPr>
            <a:r>
              <a:rPr lang="en-CA" sz="4000" dirty="0"/>
              <a:t>	Tax comparisons with province 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080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02DE-7738-488A-B787-5E19692F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5032"/>
          </a:xfrm>
        </p:spPr>
        <p:txBody>
          <a:bodyPr/>
          <a:lstStyle/>
          <a:p>
            <a:r>
              <a:rPr lang="en-CA" dirty="0"/>
              <a:t>Analysis of building permits (2013-17)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27D03B-793B-4676-B28D-51029AE8A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51255"/>
              </p:ext>
            </p:extLst>
          </p:nvPr>
        </p:nvGraphicFramePr>
        <p:xfrm>
          <a:off x="762000" y="1466850"/>
          <a:ext cx="10725150" cy="631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525">
                  <a:extLst>
                    <a:ext uri="{9D8B030D-6E8A-4147-A177-3AD203B41FA5}">
                      <a16:colId xmlns:a16="http://schemas.microsoft.com/office/drawing/2014/main" val="3683062526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1691843606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397831161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3552828380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3095591145"/>
                    </a:ext>
                  </a:extLst>
                </a:gridCol>
                <a:gridCol w="1787525">
                  <a:extLst>
                    <a:ext uri="{9D8B030D-6E8A-4147-A177-3AD203B41FA5}">
                      <a16:colId xmlns:a16="http://schemas.microsoft.com/office/drawing/2014/main" val="3932815793"/>
                    </a:ext>
                  </a:extLst>
                </a:gridCol>
              </a:tblGrid>
              <a:tr h="136107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Institutional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3441"/>
                  </a:ext>
                </a:extLst>
              </a:tr>
              <a:tr h="881161">
                <a:tc>
                  <a:txBody>
                    <a:bodyPr/>
                    <a:lstStyle/>
                    <a:p>
                      <a:r>
                        <a:rPr lang="en-CA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46,005,135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47,723,913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7,396,291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42,265,088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143,390,427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791613"/>
                  </a:ext>
                </a:extLst>
              </a:tr>
              <a:tr h="910336">
                <a:tc>
                  <a:txBody>
                    <a:bodyPr/>
                    <a:lstStyle/>
                    <a:p>
                      <a:r>
                        <a:rPr lang="en-CA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37,958,950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28,538,989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4,696,600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22,594,844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93,789,383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8188"/>
                  </a:ext>
                </a:extLst>
              </a:tr>
              <a:tr h="881161">
                <a:tc>
                  <a:txBody>
                    <a:bodyPr/>
                    <a:lstStyle/>
                    <a:p>
                      <a:r>
                        <a:rPr lang="en-CA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45,325,464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37,331,400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2,404,400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72,489,548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157,500,812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356669"/>
                  </a:ext>
                </a:extLst>
              </a:tr>
              <a:tr h="881161">
                <a:tc>
                  <a:txBody>
                    <a:bodyPr/>
                    <a:lstStyle/>
                    <a:p>
                      <a:r>
                        <a:rPr lang="en-CA" sz="2400" dirty="0"/>
                        <a:t>2014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52,462,315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 dirty="0"/>
                        <a:t>60,870,170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26,994,450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 dirty="0"/>
                        <a:t>57,542,300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4,486,600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 dirty="0"/>
                        <a:t>9,491,500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19,411,200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 dirty="0"/>
                        <a:t>84,087,300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103,354,565</a:t>
                      </a:r>
                    </a:p>
                    <a:p>
                      <a:endParaRPr lang="en-CA" sz="2400" dirty="0"/>
                    </a:p>
                    <a:p>
                      <a:r>
                        <a:rPr lang="en-CA" sz="2400"/>
                        <a:t>211,991,270</a:t>
                      </a:r>
                      <a:endParaRPr lang="en-CA" sz="2400" dirty="0"/>
                    </a:p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9EE-111B-4734-B924-012988D9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the private sector (you)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0924-2BDD-4FCF-B178-01EB1264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Ambassador Waterfront Committee</a:t>
            </a:r>
          </a:p>
          <a:p>
            <a:r>
              <a:rPr lang="en-CA" sz="3600" dirty="0"/>
              <a:t>City Land Development Committee</a:t>
            </a:r>
          </a:p>
          <a:p>
            <a:r>
              <a:rPr lang="en-CA" sz="3600" dirty="0"/>
              <a:t>Ground needs attention</a:t>
            </a:r>
          </a:p>
          <a:p>
            <a:r>
              <a:rPr lang="en-CA" sz="3600" dirty="0"/>
              <a:t>Today’s proposal </a:t>
            </a:r>
          </a:p>
        </p:txBody>
      </p:sp>
    </p:spTree>
    <p:extLst>
      <p:ext uri="{BB962C8B-B14F-4D97-AF65-F5344CB8AC3E}">
        <p14:creationId xmlns:p14="http://schemas.microsoft.com/office/powerpoint/2010/main" val="321138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B4B3-A97D-4930-B3CB-A372CAE5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08D0ED-3FE1-49D6-AB43-21D625008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39172" y="2322894"/>
            <a:ext cx="4064000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7E292-E87B-461D-8697-5604220C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06672">
            <a:off x="6681703" y="786606"/>
            <a:ext cx="4061589" cy="2674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5149D-5EA9-4F89-B33F-5F6B111D6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5275" y="573088"/>
            <a:ext cx="4064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A14C27-B782-4139-97CF-AC5FAB708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7955">
            <a:off x="8075218" y="3592894"/>
            <a:ext cx="4064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25253-0782-4634-998F-DF3F71437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146499">
            <a:off x="79665" y="319524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8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325</TotalTime>
  <Words>203</Words>
  <Application>Microsoft Office PowerPoint</Application>
  <PresentationFormat>Widescreen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Circuit</vt:lpstr>
      <vt:lpstr>The State of Real Estate in Thunder Bay </vt:lpstr>
      <vt:lpstr>Residential Real Estate</vt:lpstr>
      <vt:lpstr>Residential Real Estate </vt:lpstr>
      <vt:lpstr>PowerPoint Presentation</vt:lpstr>
      <vt:lpstr>Top Brokerage Comparisons</vt:lpstr>
      <vt:lpstr>Commercial/Industrial Real Estate</vt:lpstr>
      <vt:lpstr>Analysis of building permits (2013-17)</vt:lpstr>
      <vt:lpstr>Getting the private sector (you) involved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Real Estate in Thunder Bay </dc:title>
  <dc:creator>Susan Prodaniuk</dc:creator>
  <cp:lastModifiedBy>Susan Prodaniuk</cp:lastModifiedBy>
  <cp:revision>8</cp:revision>
  <cp:lastPrinted>2019-03-13T19:09:45Z</cp:lastPrinted>
  <dcterms:created xsi:type="dcterms:W3CDTF">2019-03-09T17:25:06Z</dcterms:created>
  <dcterms:modified xsi:type="dcterms:W3CDTF">2019-03-13T22:35:30Z</dcterms:modified>
</cp:coreProperties>
</file>